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5"/>
  </p:notesMasterIdLst>
  <p:sldIdLst>
    <p:sldId id="499" r:id="rId3"/>
    <p:sldId id="531" r:id="rId4"/>
    <p:sldId id="532" r:id="rId5"/>
    <p:sldId id="501" r:id="rId6"/>
    <p:sldId id="500" r:id="rId7"/>
    <p:sldId id="502" r:id="rId8"/>
    <p:sldId id="503" r:id="rId9"/>
    <p:sldId id="504" r:id="rId10"/>
    <p:sldId id="528" r:id="rId11"/>
    <p:sldId id="529" r:id="rId12"/>
    <p:sldId id="506" r:id="rId13"/>
    <p:sldId id="505" r:id="rId14"/>
    <p:sldId id="508" r:id="rId15"/>
    <p:sldId id="509" r:id="rId16"/>
    <p:sldId id="511" r:id="rId17"/>
    <p:sldId id="512" r:id="rId18"/>
    <p:sldId id="513" r:id="rId19"/>
    <p:sldId id="514" r:id="rId20"/>
    <p:sldId id="515" r:id="rId21"/>
    <p:sldId id="516" r:id="rId22"/>
    <p:sldId id="518" r:id="rId23"/>
    <p:sldId id="517" r:id="rId24"/>
    <p:sldId id="519" r:id="rId25"/>
    <p:sldId id="520" r:id="rId26"/>
    <p:sldId id="521" r:id="rId27"/>
    <p:sldId id="522" r:id="rId28"/>
    <p:sldId id="523" r:id="rId29"/>
    <p:sldId id="305" r:id="rId30"/>
    <p:sldId id="524" r:id="rId31"/>
    <p:sldId id="525" r:id="rId32"/>
    <p:sldId id="526" r:id="rId33"/>
    <p:sldId id="527" r:id="rId34"/>
    <p:sldId id="533" r:id="rId35"/>
    <p:sldId id="534" r:id="rId36"/>
    <p:sldId id="535" r:id="rId37"/>
    <p:sldId id="546" r:id="rId38"/>
    <p:sldId id="544" r:id="rId39"/>
    <p:sldId id="545" r:id="rId40"/>
    <p:sldId id="539" r:id="rId41"/>
    <p:sldId id="541" r:id="rId42"/>
    <p:sldId id="542" r:id="rId43"/>
    <p:sldId id="54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265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55" autoAdjust="0"/>
  </p:normalViewPr>
  <p:slideViewPr>
    <p:cSldViewPr snapToGrid="0" snapToObjects="1">
      <p:cViewPr varScale="1">
        <p:scale>
          <a:sx n="64" d="100"/>
          <a:sy n="64" d="100"/>
        </p:scale>
        <p:origin x="1340" y="52"/>
      </p:cViewPr>
      <p:guideLst>
        <p:guide orient="horz" pos="2160"/>
        <p:guide orient="horz" pos="426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6D8B66-17D0-45C9-8313-06BD07862BEB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D21BE5EE-4AC2-4B98-9163-1EEF7DBC78EC}">
      <dgm:prSet phldrT="[텍스트]" custT="1"/>
      <dgm:spPr/>
      <dgm:t>
        <a:bodyPr/>
        <a:lstStyle/>
        <a:p>
          <a:pPr latinLnBrk="1"/>
          <a:r>
            <a:rPr lang="en-US" altLang="ko-KR" sz="2000" dirty="0" smtClean="0"/>
            <a:t>1. </a:t>
          </a:r>
          <a:r>
            <a:rPr lang="ko-KR" altLang="en-US" sz="2000" dirty="0" smtClean="0"/>
            <a:t>기획</a:t>
          </a:r>
          <a:endParaRPr lang="ko-KR" altLang="en-US" sz="2000" dirty="0"/>
        </a:p>
      </dgm:t>
    </dgm:pt>
    <dgm:pt modelId="{ED36A996-5A49-4404-9C14-731181EB364C}" type="parTrans" cxnId="{3A99269D-075C-41F4-AC51-1215973045B6}">
      <dgm:prSet/>
      <dgm:spPr/>
      <dgm:t>
        <a:bodyPr/>
        <a:lstStyle/>
        <a:p>
          <a:pPr latinLnBrk="1"/>
          <a:endParaRPr lang="ko-KR" altLang="en-US" sz="2000"/>
        </a:p>
      </dgm:t>
    </dgm:pt>
    <dgm:pt modelId="{56B57EF1-04F5-45BA-9D15-92506D1829A0}" type="sibTrans" cxnId="{3A99269D-075C-41F4-AC51-1215973045B6}">
      <dgm:prSet/>
      <dgm:spPr/>
      <dgm:t>
        <a:bodyPr/>
        <a:lstStyle/>
        <a:p>
          <a:pPr latinLnBrk="1"/>
          <a:endParaRPr lang="ko-KR" altLang="en-US" sz="2000"/>
        </a:p>
      </dgm:t>
    </dgm:pt>
    <dgm:pt modelId="{009AF3DB-29DB-41EA-A1A4-2D072F7A4C23}">
      <dgm:prSet phldrT="[텍스트]" custT="1"/>
      <dgm:spPr/>
      <dgm:t>
        <a:bodyPr/>
        <a:lstStyle/>
        <a:p>
          <a:pPr latinLnBrk="1"/>
          <a:r>
            <a:rPr lang="en-US" altLang="ko-KR" sz="2000" dirty="0" smtClean="0"/>
            <a:t>2. </a:t>
          </a:r>
          <a:r>
            <a:rPr lang="ko-KR" altLang="en-US" sz="2000" dirty="0" smtClean="0"/>
            <a:t>사이트 맵 만들기</a:t>
          </a:r>
          <a:endParaRPr lang="ko-KR" altLang="en-US" sz="2000" dirty="0"/>
        </a:p>
      </dgm:t>
    </dgm:pt>
    <dgm:pt modelId="{C4FDA09E-A383-4E2E-8D56-B3EC1DB9E08A}" type="parTrans" cxnId="{49C35C9E-9F74-4915-AAF3-05B9BDC4ED9E}">
      <dgm:prSet/>
      <dgm:spPr/>
      <dgm:t>
        <a:bodyPr/>
        <a:lstStyle/>
        <a:p>
          <a:pPr latinLnBrk="1"/>
          <a:endParaRPr lang="ko-KR" altLang="en-US" sz="2000"/>
        </a:p>
      </dgm:t>
    </dgm:pt>
    <dgm:pt modelId="{C2341AD9-7C39-4D70-BAD6-67636AA7F831}" type="sibTrans" cxnId="{49C35C9E-9F74-4915-AAF3-05B9BDC4ED9E}">
      <dgm:prSet/>
      <dgm:spPr/>
      <dgm:t>
        <a:bodyPr/>
        <a:lstStyle/>
        <a:p>
          <a:pPr latinLnBrk="1"/>
          <a:endParaRPr lang="ko-KR" altLang="en-US" sz="2000"/>
        </a:p>
      </dgm:t>
    </dgm:pt>
    <dgm:pt modelId="{3C55566D-EB3F-4C76-AC42-6412331182C1}">
      <dgm:prSet phldrT="[텍스트]" custT="1"/>
      <dgm:spPr/>
      <dgm:t>
        <a:bodyPr/>
        <a:lstStyle/>
        <a:p>
          <a:pPr latinLnBrk="1"/>
          <a:r>
            <a:rPr lang="en-US" altLang="ko-KR" sz="2000" dirty="0" smtClean="0"/>
            <a:t>3. </a:t>
          </a:r>
          <a:r>
            <a:rPr lang="ko-KR" altLang="en-US" sz="2000" dirty="0" smtClean="0"/>
            <a:t>와이어프레임 만들기</a:t>
          </a:r>
          <a:endParaRPr lang="ko-KR" altLang="en-US" sz="2000" dirty="0"/>
        </a:p>
      </dgm:t>
    </dgm:pt>
    <dgm:pt modelId="{A048220B-D55F-46C0-B295-79236CDB76C8}" type="parTrans" cxnId="{3775DFFC-85E5-474F-84A6-19AFA96ADAA5}">
      <dgm:prSet/>
      <dgm:spPr/>
      <dgm:t>
        <a:bodyPr/>
        <a:lstStyle/>
        <a:p>
          <a:pPr latinLnBrk="1"/>
          <a:endParaRPr lang="ko-KR" altLang="en-US" sz="2000"/>
        </a:p>
      </dgm:t>
    </dgm:pt>
    <dgm:pt modelId="{3E55F56D-7F78-47E2-A5F3-6BC1D7A7D646}" type="sibTrans" cxnId="{3775DFFC-85E5-474F-84A6-19AFA96ADAA5}">
      <dgm:prSet/>
      <dgm:spPr/>
      <dgm:t>
        <a:bodyPr/>
        <a:lstStyle/>
        <a:p>
          <a:pPr latinLnBrk="1"/>
          <a:endParaRPr lang="ko-KR" altLang="en-US" sz="2000"/>
        </a:p>
      </dgm:t>
    </dgm:pt>
    <dgm:pt modelId="{F9ED2DCF-4A67-4E1E-B649-9BC14A468E97}">
      <dgm:prSet custT="1"/>
      <dgm:spPr/>
      <dgm:t>
        <a:bodyPr/>
        <a:lstStyle/>
        <a:p>
          <a:pPr latinLnBrk="1"/>
          <a:r>
            <a:rPr lang="en-US" altLang="ko-KR" sz="2000" dirty="0" smtClean="0"/>
            <a:t>4. </a:t>
          </a:r>
          <a:r>
            <a:rPr lang="ko-KR" altLang="en-US" sz="2000" dirty="0" smtClean="0"/>
            <a:t>디자인</a:t>
          </a:r>
          <a:endParaRPr lang="ko-KR" altLang="en-US" sz="2000" dirty="0"/>
        </a:p>
      </dgm:t>
    </dgm:pt>
    <dgm:pt modelId="{81AC19A9-016F-41EE-8DCE-7F5C5AD79A67}" type="parTrans" cxnId="{72E5E5A7-12E2-4294-8B4B-D9A8748AF0B9}">
      <dgm:prSet/>
      <dgm:spPr/>
      <dgm:t>
        <a:bodyPr/>
        <a:lstStyle/>
        <a:p>
          <a:pPr latinLnBrk="1"/>
          <a:endParaRPr lang="ko-KR" altLang="en-US" sz="2000"/>
        </a:p>
      </dgm:t>
    </dgm:pt>
    <dgm:pt modelId="{AF60B1D5-A7D9-4951-BB09-308EC44D09EC}" type="sibTrans" cxnId="{72E5E5A7-12E2-4294-8B4B-D9A8748AF0B9}">
      <dgm:prSet/>
      <dgm:spPr/>
      <dgm:t>
        <a:bodyPr/>
        <a:lstStyle/>
        <a:p>
          <a:pPr latinLnBrk="1"/>
          <a:endParaRPr lang="ko-KR" altLang="en-US" sz="2000"/>
        </a:p>
      </dgm:t>
    </dgm:pt>
    <dgm:pt modelId="{B20ED873-D2F6-4CF9-9CC8-1C1CB72CE96E}">
      <dgm:prSet custT="1"/>
      <dgm:spPr/>
      <dgm:t>
        <a:bodyPr/>
        <a:lstStyle/>
        <a:p>
          <a:pPr latinLnBrk="1"/>
          <a:r>
            <a:rPr lang="en-US" altLang="ko-KR" sz="2000" dirty="0" smtClean="0"/>
            <a:t>5. </a:t>
          </a:r>
          <a:r>
            <a:rPr lang="ko-KR" altLang="en-US" sz="2000" dirty="0" smtClean="0"/>
            <a:t>코딩 </a:t>
          </a:r>
          <a:r>
            <a:rPr lang="en-US" altLang="ko-KR" sz="2000" dirty="0" smtClean="0"/>
            <a:t>(HTML5, CSS3, JavaScript </a:t>
          </a:r>
          <a:r>
            <a:rPr lang="ko-KR" altLang="en-US" sz="2000" dirty="0" smtClean="0"/>
            <a:t>등</a:t>
          </a:r>
          <a:r>
            <a:rPr lang="en-US" altLang="ko-KR" sz="2000" dirty="0" smtClean="0"/>
            <a:t>)</a:t>
          </a:r>
          <a:endParaRPr lang="ko-KR" altLang="en-US" sz="2000" dirty="0"/>
        </a:p>
      </dgm:t>
    </dgm:pt>
    <dgm:pt modelId="{933FF618-1F59-4151-BDBC-00AD8E52E46B}" type="parTrans" cxnId="{9F7175A2-B484-4A14-AB0D-05082B4D2188}">
      <dgm:prSet/>
      <dgm:spPr/>
      <dgm:t>
        <a:bodyPr/>
        <a:lstStyle/>
        <a:p>
          <a:pPr latinLnBrk="1"/>
          <a:endParaRPr lang="ko-KR" altLang="en-US" sz="2000"/>
        </a:p>
      </dgm:t>
    </dgm:pt>
    <dgm:pt modelId="{C1C3B361-646D-43FB-80EE-25C1F7398248}" type="sibTrans" cxnId="{9F7175A2-B484-4A14-AB0D-05082B4D2188}">
      <dgm:prSet/>
      <dgm:spPr/>
      <dgm:t>
        <a:bodyPr/>
        <a:lstStyle/>
        <a:p>
          <a:pPr latinLnBrk="1"/>
          <a:endParaRPr lang="ko-KR" altLang="en-US" sz="2000"/>
        </a:p>
      </dgm:t>
    </dgm:pt>
    <dgm:pt modelId="{EE94A9EB-6232-4F07-B1DE-CC1CA3866950}">
      <dgm:prSet custT="1"/>
      <dgm:spPr/>
      <dgm:t>
        <a:bodyPr/>
        <a:lstStyle/>
        <a:p>
          <a:pPr latinLnBrk="1"/>
          <a:r>
            <a:rPr lang="en-US" altLang="ko-KR" sz="2000" dirty="0" smtClean="0"/>
            <a:t>6. </a:t>
          </a:r>
          <a:r>
            <a:rPr lang="ko-KR" altLang="en-US" sz="2000" dirty="0" smtClean="0"/>
            <a:t>웹에 공개</a:t>
          </a:r>
          <a:endParaRPr lang="ko-KR" altLang="en-US" sz="2000" dirty="0"/>
        </a:p>
      </dgm:t>
    </dgm:pt>
    <dgm:pt modelId="{88A5BDDC-7121-48DF-9C88-7D98127D7BA2}" type="parTrans" cxnId="{DC6A0B87-3311-4735-87E4-8B2F434F71D7}">
      <dgm:prSet/>
      <dgm:spPr/>
      <dgm:t>
        <a:bodyPr/>
        <a:lstStyle/>
        <a:p>
          <a:pPr latinLnBrk="1"/>
          <a:endParaRPr lang="ko-KR" altLang="en-US" sz="2000"/>
        </a:p>
      </dgm:t>
    </dgm:pt>
    <dgm:pt modelId="{8F3D493B-D392-4AC9-BA90-2B70B9E266E0}" type="sibTrans" cxnId="{DC6A0B87-3311-4735-87E4-8B2F434F71D7}">
      <dgm:prSet/>
      <dgm:spPr/>
      <dgm:t>
        <a:bodyPr/>
        <a:lstStyle/>
        <a:p>
          <a:pPr latinLnBrk="1"/>
          <a:endParaRPr lang="ko-KR" altLang="en-US" sz="2000"/>
        </a:p>
      </dgm:t>
    </dgm:pt>
    <dgm:pt modelId="{7C3AA989-4D88-49FC-85BC-078B5D06AC94}" type="pres">
      <dgm:prSet presAssocID="{8B6D8B66-17D0-45C9-8313-06BD07862BE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2C8558-571D-4C45-B228-68355ED97503}" type="pres">
      <dgm:prSet presAssocID="{D21BE5EE-4AC2-4B98-9163-1EEF7DBC78EC}" presName="parentLin" presStyleCnt="0"/>
      <dgm:spPr/>
    </dgm:pt>
    <dgm:pt modelId="{C78B8F8E-FD01-4205-85DD-58815F2EC7E9}" type="pres">
      <dgm:prSet presAssocID="{D21BE5EE-4AC2-4B98-9163-1EEF7DBC78EC}" presName="parentLeftMargin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90ABCB53-8030-4708-8751-FA63AF092AE2}" type="pres">
      <dgm:prSet presAssocID="{D21BE5EE-4AC2-4B98-9163-1EEF7DBC78E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8C7D18-C6C6-4C01-A251-FE5C357D6B53}" type="pres">
      <dgm:prSet presAssocID="{D21BE5EE-4AC2-4B98-9163-1EEF7DBC78EC}" presName="negativeSpace" presStyleCnt="0"/>
      <dgm:spPr/>
    </dgm:pt>
    <dgm:pt modelId="{2E0FDE5A-9475-4FC9-B38C-0ABC2D2483B2}" type="pres">
      <dgm:prSet presAssocID="{D21BE5EE-4AC2-4B98-9163-1EEF7DBC78EC}" presName="childText" presStyleLbl="conFgAcc1" presStyleIdx="0" presStyleCnt="6">
        <dgm:presLayoutVars>
          <dgm:bulletEnabled val="1"/>
        </dgm:presLayoutVars>
      </dgm:prSet>
      <dgm:spPr/>
    </dgm:pt>
    <dgm:pt modelId="{23B62AD2-D155-462D-9782-2BBC97AFA589}" type="pres">
      <dgm:prSet presAssocID="{56B57EF1-04F5-45BA-9D15-92506D1829A0}" presName="spaceBetweenRectangles" presStyleCnt="0"/>
      <dgm:spPr/>
    </dgm:pt>
    <dgm:pt modelId="{ED88A88E-C8F3-42E4-95D7-2759016AA54B}" type="pres">
      <dgm:prSet presAssocID="{009AF3DB-29DB-41EA-A1A4-2D072F7A4C23}" presName="parentLin" presStyleCnt="0"/>
      <dgm:spPr/>
    </dgm:pt>
    <dgm:pt modelId="{BAD89FF2-CE1B-4918-A160-64C3C475DBEA}" type="pres">
      <dgm:prSet presAssocID="{009AF3DB-29DB-41EA-A1A4-2D072F7A4C23}" presName="parentLeftMargin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EDC799A-494E-412A-B8EF-E8C6AAEC4AD7}" type="pres">
      <dgm:prSet presAssocID="{009AF3DB-29DB-41EA-A1A4-2D072F7A4C23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5B4A07A-F9D6-41D0-95EA-C023E1B12C40}" type="pres">
      <dgm:prSet presAssocID="{009AF3DB-29DB-41EA-A1A4-2D072F7A4C23}" presName="negativeSpace" presStyleCnt="0"/>
      <dgm:spPr/>
    </dgm:pt>
    <dgm:pt modelId="{84A53A6B-6D3F-4B01-A4C0-DBDEF494C25D}" type="pres">
      <dgm:prSet presAssocID="{009AF3DB-29DB-41EA-A1A4-2D072F7A4C23}" presName="childText" presStyleLbl="conFgAcc1" presStyleIdx="1" presStyleCnt="6">
        <dgm:presLayoutVars>
          <dgm:bulletEnabled val="1"/>
        </dgm:presLayoutVars>
      </dgm:prSet>
      <dgm:spPr/>
    </dgm:pt>
    <dgm:pt modelId="{C01750CC-E9AD-49D7-B122-DEC6F23D4C33}" type="pres">
      <dgm:prSet presAssocID="{C2341AD9-7C39-4D70-BAD6-67636AA7F831}" presName="spaceBetweenRectangles" presStyleCnt="0"/>
      <dgm:spPr/>
    </dgm:pt>
    <dgm:pt modelId="{3CF73F2F-123C-4856-8E27-AEE887238969}" type="pres">
      <dgm:prSet presAssocID="{3C55566D-EB3F-4C76-AC42-6412331182C1}" presName="parentLin" presStyleCnt="0"/>
      <dgm:spPr/>
    </dgm:pt>
    <dgm:pt modelId="{9E1928A8-3C64-4DF4-B691-F65162279B51}" type="pres">
      <dgm:prSet presAssocID="{3C55566D-EB3F-4C76-AC42-6412331182C1}" presName="parentLeftMargin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69D62BBA-AEBC-4516-8FF4-69B774B88E69}" type="pres">
      <dgm:prSet presAssocID="{3C55566D-EB3F-4C76-AC42-6412331182C1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7B2789-CFB3-43D8-918F-174E0D4C5553}" type="pres">
      <dgm:prSet presAssocID="{3C55566D-EB3F-4C76-AC42-6412331182C1}" presName="negativeSpace" presStyleCnt="0"/>
      <dgm:spPr/>
    </dgm:pt>
    <dgm:pt modelId="{0DD10FA0-850A-41D1-9234-B474ECD0CC84}" type="pres">
      <dgm:prSet presAssocID="{3C55566D-EB3F-4C76-AC42-6412331182C1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D8FDD2-36EB-462B-9343-4746BF61BE7D}" type="pres">
      <dgm:prSet presAssocID="{3E55F56D-7F78-47E2-A5F3-6BC1D7A7D646}" presName="spaceBetweenRectangles" presStyleCnt="0"/>
      <dgm:spPr/>
    </dgm:pt>
    <dgm:pt modelId="{EB1B051C-1662-4305-AC09-4B2D1C4FDB13}" type="pres">
      <dgm:prSet presAssocID="{F9ED2DCF-4A67-4E1E-B649-9BC14A468E97}" presName="parentLin" presStyleCnt="0"/>
      <dgm:spPr/>
    </dgm:pt>
    <dgm:pt modelId="{CEBBBDBE-B886-4C89-90C5-F4F465E3094D}" type="pres">
      <dgm:prSet presAssocID="{F9ED2DCF-4A67-4E1E-B649-9BC14A468E97}" presName="parentLeftMargin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8550B981-8E19-47F3-A73C-A2832F02C245}" type="pres">
      <dgm:prSet presAssocID="{F9ED2DCF-4A67-4E1E-B649-9BC14A468E97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59E993-6789-41AD-B8FC-2A20FD36156C}" type="pres">
      <dgm:prSet presAssocID="{F9ED2DCF-4A67-4E1E-B649-9BC14A468E97}" presName="negativeSpace" presStyleCnt="0"/>
      <dgm:spPr/>
    </dgm:pt>
    <dgm:pt modelId="{496C72CB-6C9C-4FEE-8ABD-6FF01A34E4DF}" type="pres">
      <dgm:prSet presAssocID="{F9ED2DCF-4A67-4E1E-B649-9BC14A468E97}" presName="childText" presStyleLbl="conFgAcc1" presStyleIdx="3" presStyleCnt="6">
        <dgm:presLayoutVars>
          <dgm:bulletEnabled val="1"/>
        </dgm:presLayoutVars>
      </dgm:prSet>
      <dgm:spPr/>
    </dgm:pt>
    <dgm:pt modelId="{D7E89C27-0FBE-4B51-B108-3268812B8A53}" type="pres">
      <dgm:prSet presAssocID="{AF60B1D5-A7D9-4951-BB09-308EC44D09EC}" presName="spaceBetweenRectangles" presStyleCnt="0"/>
      <dgm:spPr/>
    </dgm:pt>
    <dgm:pt modelId="{D8EA7AED-3FF9-44E6-BE41-61BA231065BC}" type="pres">
      <dgm:prSet presAssocID="{B20ED873-D2F6-4CF9-9CC8-1C1CB72CE96E}" presName="parentLin" presStyleCnt="0"/>
      <dgm:spPr/>
    </dgm:pt>
    <dgm:pt modelId="{F3B5C9F1-124C-4581-AF82-E96A7D2F4F5D}" type="pres">
      <dgm:prSet presAssocID="{B20ED873-D2F6-4CF9-9CC8-1C1CB72CE96E}" presName="parentLeftMargin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6FB55565-6BCF-4C72-AB8B-EF8E40D27F20}" type="pres">
      <dgm:prSet presAssocID="{B20ED873-D2F6-4CF9-9CC8-1C1CB72CE96E}" presName="parentText" presStyleLbl="node1" presStyleIdx="4" presStyleCnt="6" custScaleX="1294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7A8B6A-B677-4CA3-8B26-8B21B584C6DF}" type="pres">
      <dgm:prSet presAssocID="{B20ED873-D2F6-4CF9-9CC8-1C1CB72CE96E}" presName="negativeSpace" presStyleCnt="0"/>
      <dgm:spPr/>
    </dgm:pt>
    <dgm:pt modelId="{BCB8FDA4-FFE5-44AA-9B83-9C7014831D60}" type="pres">
      <dgm:prSet presAssocID="{B20ED873-D2F6-4CF9-9CC8-1C1CB72CE96E}" presName="childText" presStyleLbl="conFgAcc1" presStyleIdx="4" presStyleCnt="6">
        <dgm:presLayoutVars>
          <dgm:bulletEnabled val="1"/>
        </dgm:presLayoutVars>
      </dgm:prSet>
      <dgm:spPr/>
    </dgm:pt>
    <dgm:pt modelId="{E714687A-500E-4FDC-AFD4-BD296308A248}" type="pres">
      <dgm:prSet presAssocID="{C1C3B361-646D-43FB-80EE-25C1F7398248}" presName="spaceBetweenRectangles" presStyleCnt="0"/>
      <dgm:spPr/>
    </dgm:pt>
    <dgm:pt modelId="{812D0476-8D68-46CE-8AED-4A175948F683}" type="pres">
      <dgm:prSet presAssocID="{EE94A9EB-6232-4F07-B1DE-CC1CA3866950}" presName="parentLin" presStyleCnt="0"/>
      <dgm:spPr/>
    </dgm:pt>
    <dgm:pt modelId="{1344DE55-BAFD-44AF-9E79-A9734CA442D6}" type="pres">
      <dgm:prSet presAssocID="{EE94A9EB-6232-4F07-B1DE-CC1CA3866950}" presName="parentLeftMargin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98AA04F8-D420-46E6-B74A-6E84FCF68393}" type="pres">
      <dgm:prSet presAssocID="{EE94A9EB-6232-4F07-B1DE-CC1CA3866950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17705D-C4A0-485D-9DF9-3D158FA6D688}" type="pres">
      <dgm:prSet presAssocID="{EE94A9EB-6232-4F07-B1DE-CC1CA3866950}" presName="negativeSpace" presStyleCnt="0"/>
      <dgm:spPr/>
    </dgm:pt>
    <dgm:pt modelId="{9A0DA95E-9246-4A6E-8D6D-459FE7DA86C7}" type="pres">
      <dgm:prSet presAssocID="{EE94A9EB-6232-4F07-B1DE-CC1CA3866950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A99269D-075C-41F4-AC51-1215973045B6}" srcId="{8B6D8B66-17D0-45C9-8313-06BD07862BEB}" destId="{D21BE5EE-4AC2-4B98-9163-1EEF7DBC78EC}" srcOrd="0" destOrd="0" parTransId="{ED36A996-5A49-4404-9C14-731181EB364C}" sibTransId="{56B57EF1-04F5-45BA-9D15-92506D1829A0}"/>
    <dgm:cxn modelId="{E53C738C-714B-4FAC-BE3F-235390AEC811}" type="presOf" srcId="{EE94A9EB-6232-4F07-B1DE-CC1CA3866950}" destId="{98AA04F8-D420-46E6-B74A-6E84FCF68393}" srcOrd="1" destOrd="0" presId="urn:microsoft.com/office/officeart/2005/8/layout/list1"/>
    <dgm:cxn modelId="{1EAE55CE-A114-41C5-BC51-A5B6874B7582}" type="presOf" srcId="{F9ED2DCF-4A67-4E1E-B649-9BC14A468E97}" destId="{8550B981-8E19-47F3-A73C-A2832F02C245}" srcOrd="1" destOrd="0" presId="urn:microsoft.com/office/officeart/2005/8/layout/list1"/>
    <dgm:cxn modelId="{BFB09A74-2F2D-4D1C-AF75-F12E6B08F47F}" type="presOf" srcId="{D21BE5EE-4AC2-4B98-9163-1EEF7DBC78EC}" destId="{90ABCB53-8030-4708-8751-FA63AF092AE2}" srcOrd="1" destOrd="0" presId="urn:microsoft.com/office/officeart/2005/8/layout/list1"/>
    <dgm:cxn modelId="{5DB2178B-A1D8-41DF-94F5-3E168CA178C7}" type="presOf" srcId="{3C55566D-EB3F-4C76-AC42-6412331182C1}" destId="{9E1928A8-3C64-4DF4-B691-F65162279B51}" srcOrd="0" destOrd="0" presId="urn:microsoft.com/office/officeart/2005/8/layout/list1"/>
    <dgm:cxn modelId="{345AF841-B3EF-406E-BE24-242139A1B4C4}" type="presOf" srcId="{B20ED873-D2F6-4CF9-9CC8-1C1CB72CE96E}" destId="{6FB55565-6BCF-4C72-AB8B-EF8E40D27F20}" srcOrd="1" destOrd="0" presId="urn:microsoft.com/office/officeart/2005/8/layout/list1"/>
    <dgm:cxn modelId="{3775DFFC-85E5-474F-84A6-19AFA96ADAA5}" srcId="{8B6D8B66-17D0-45C9-8313-06BD07862BEB}" destId="{3C55566D-EB3F-4C76-AC42-6412331182C1}" srcOrd="2" destOrd="0" parTransId="{A048220B-D55F-46C0-B295-79236CDB76C8}" sibTransId="{3E55F56D-7F78-47E2-A5F3-6BC1D7A7D646}"/>
    <dgm:cxn modelId="{B768D2F5-48C7-4921-94CB-E4ECD37CE9B2}" type="presOf" srcId="{D21BE5EE-4AC2-4B98-9163-1EEF7DBC78EC}" destId="{C78B8F8E-FD01-4205-85DD-58815F2EC7E9}" srcOrd="0" destOrd="0" presId="urn:microsoft.com/office/officeart/2005/8/layout/list1"/>
    <dgm:cxn modelId="{7164C91B-BC87-408D-90ED-744BBA3E122F}" type="presOf" srcId="{B20ED873-D2F6-4CF9-9CC8-1C1CB72CE96E}" destId="{F3B5C9F1-124C-4581-AF82-E96A7D2F4F5D}" srcOrd="0" destOrd="0" presId="urn:microsoft.com/office/officeart/2005/8/layout/list1"/>
    <dgm:cxn modelId="{8810D08D-B2CD-4D90-A27A-7AA067D32C81}" type="presOf" srcId="{3C55566D-EB3F-4C76-AC42-6412331182C1}" destId="{69D62BBA-AEBC-4516-8FF4-69B774B88E69}" srcOrd="1" destOrd="0" presId="urn:microsoft.com/office/officeart/2005/8/layout/list1"/>
    <dgm:cxn modelId="{DC6A0B87-3311-4735-87E4-8B2F434F71D7}" srcId="{8B6D8B66-17D0-45C9-8313-06BD07862BEB}" destId="{EE94A9EB-6232-4F07-B1DE-CC1CA3866950}" srcOrd="5" destOrd="0" parTransId="{88A5BDDC-7121-48DF-9C88-7D98127D7BA2}" sibTransId="{8F3D493B-D392-4AC9-BA90-2B70B9E266E0}"/>
    <dgm:cxn modelId="{391DBFA4-B642-4C73-9783-CE4476F395AA}" type="presOf" srcId="{F9ED2DCF-4A67-4E1E-B649-9BC14A468E97}" destId="{CEBBBDBE-B886-4C89-90C5-F4F465E3094D}" srcOrd="0" destOrd="0" presId="urn:microsoft.com/office/officeart/2005/8/layout/list1"/>
    <dgm:cxn modelId="{2516F81E-6A63-4378-8A49-8AA016D51E7F}" type="presOf" srcId="{009AF3DB-29DB-41EA-A1A4-2D072F7A4C23}" destId="{BAD89FF2-CE1B-4918-A160-64C3C475DBEA}" srcOrd="0" destOrd="0" presId="urn:microsoft.com/office/officeart/2005/8/layout/list1"/>
    <dgm:cxn modelId="{9F7175A2-B484-4A14-AB0D-05082B4D2188}" srcId="{8B6D8B66-17D0-45C9-8313-06BD07862BEB}" destId="{B20ED873-D2F6-4CF9-9CC8-1C1CB72CE96E}" srcOrd="4" destOrd="0" parTransId="{933FF618-1F59-4151-BDBC-00AD8E52E46B}" sibTransId="{C1C3B361-646D-43FB-80EE-25C1F7398248}"/>
    <dgm:cxn modelId="{A825F7AB-BAA6-4B2C-8651-F1DA000093B7}" type="presOf" srcId="{8B6D8B66-17D0-45C9-8313-06BD07862BEB}" destId="{7C3AA989-4D88-49FC-85BC-078B5D06AC94}" srcOrd="0" destOrd="0" presId="urn:microsoft.com/office/officeart/2005/8/layout/list1"/>
    <dgm:cxn modelId="{49C35C9E-9F74-4915-AAF3-05B9BDC4ED9E}" srcId="{8B6D8B66-17D0-45C9-8313-06BD07862BEB}" destId="{009AF3DB-29DB-41EA-A1A4-2D072F7A4C23}" srcOrd="1" destOrd="0" parTransId="{C4FDA09E-A383-4E2E-8D56-B3EC1DB9E08A}" sibTransId="{C2341AD9-7C39-4D70-BAD6-67636AA7F831}"/>
    <dgm:cxn modelId="{72E5E5A7-12E2-4294-8B4B-D9A8748AF0B9}" srcId="{8B6D8B66-17D0-45C9-8313-06BD07862BEB}" destId="{F9ED2DCF-4A67-4E1E-B649-9BC14A468E97}" srcOrd="3" destOrd="0" parTransId="{81AC19A9-016F-41EE-8DCE-7F5C5AD79A67}" sibTransId="{AF60B1D5-A7D9-4951-BB09-308EC44D09EC}"/>
    <dgm:cxn modelId="{10A49456-92BE-46D8-9CCF-CEF16F06FA4C}" type="presOf" srcId="{EE94A9EB-6232-4F07-B1DE-CC1CA3866950}" destId="{1344DE55-BAFD-44AF-9E79-A9734CA442D6}" srcOrd="0" destOrd="0" presId="urn:microsoft.com/office/officeart/2005/8/layout/list1"/>
    <dgm:cxn modelId="{9A2EB94E-97A7-4B50-A7C1-6A3BFA42303E}" type="presOf" srcId="{009AF3DB-29DB-41EA-A1A4-2D072F7A4C23}" destId="{EEDC799A-494E-412A-B8EF-E8C6AAEC4AD7}" srcOrd="1" destOrd="0" presId="urn:microsoft.com/office/officeart/2005/8/layout/list1"/>
    <dgm:cxn modelId="{2D03426A-2208-4D9F-B620-8467276D5A91}" type="presParOf" srcId="{7C3AA989-4D88-49FC-85BC-078B5D06AC94}" destId="{072C8558-571D-4C45-B228-68355ED97503}" srcOrd="0" destOrd="0" presId="urn:microsoft.com/office/officeart/2005/8/layout/list1"/>
    <dgm:cxn modelId="{1593527D-BEEF-45C4-B1F8-A88E5868D571}" type="presParOf" srcId="{072C8558-571D-4C45-B228-68355ED97503}" destId="{C78B8F8E-FD01-4205-85DD-58815F2EC7E9}" srcOrd="0" destOrd="0" presId="urn:microsoft.com/office/officeart/2005/8/layout/list1"/>
    <dgm:cxn modelId="{8E381714-8BB3-43C7-8E56-E338C84F2310}" type="presParOf" srcId="{072C8558-571D-4C45-B228-68355ED97503}" destId="{90ABCB53-8030-4708-8751-FA63AF092AE2}" srcOrd="1" destOrd="0" presId="urn:microsoft.com/office/officeart/2005/8/layout/list1"/>
    <dgm:cxn modelId="{8809E429-97EE-4883-A90F-FB6C57ADA5A0}" type="presParOf" srcId="{7C3AA989-4D88-49FC-85BC-078B5D06AC94}" destId="{348C7D18-C6C6-4C01-A251-FE5C357D6B53}" srcOrd="1" destOrd="0" presId="urn:microsoft.com/office/officeart/2005/8/layout/list1"/>
    <dgm:cxn modelId="{B9C34D63-922B-4B6F-8ADA-D2F908765C56}" type="presParOf" srcId="{7C3AA989-4D88-49FC-85BC-078B5D06AC94}" destId="{2E0FDE5A-9475-4FC9-B38C-0ABC2D2483B2}" srcOrd="2" destOrd="0" presId="urn:microsoft.com/office/officeart/2005/8/layout/list1"/>
    <dgm:cxn modelId="{B65399B5-EBF8-454E-B400-DD5C7C9BE906}" type="presParOf" srcId="{7C3AA989-4D88-49FC-85BC-078B5D06AC94}" destId="{23B62AD2-D155-462D-9782-2BBC97AFA589}" srcOrd="3" destOrd="0" presId="urn:microsoft.com/office/officeart/2005/8/layout/list1"/>
    <dgm:cxn modelId="{F74CCEC1-0C0D-439E-B397-33DBFDBB3429}" type="presParOf" srcId="{7C3AA989-4D88-49FC-85BC-078B5D06AC94}" destId="{ED88A88E-C8F3-42E4-95D7-2759016AA54B}" srcOrd="4" destOrd="0" presId="urn:microsoft.com/office/officeart/2005/8/layout/list1"/>
    <dgm:cxn modelId="{2C8A100E-9A14-4E0D-B215-29F72660DD93}" type="presParOf" srcId="{ED88A88E-C8F3-42E4-95D7-2759016AA54B}" destId="{BAD89FF2-CE1B-4918-A160-64C3C475DBEA}" srcOrd="0" destOrd="0" presId="urn:microsoft.com/office/officeart/2005/8/layout/list1"/>
    <dgm:cxn modelId="{F5CA3721-8005-4879-A6F9-25E96D234606}" type="presParOf" srcId="{ED88A88E-C8F3-42E4-95D7-2759016AA54B}" destId="{EEDC799A-494E-412A-B8EF-E8C6AAEC4AD7}" srcOrd="1" destOrd="0" presId="urn:microsoft.com/office/officeart/2005/8/layout/list1"/>
    <dgm:cxn modelId="{57323AE4-CFC3-44B6-828E-9B4CB1DCC429}" type="presParOf" srcId="{7C3AA989-4D88-49FC-85BC-078B5D06AC94}" destId="{15B4A07A-F9D6-41D0-95EA-C023E1B12C40}" srcOrd="5" destOrd="0" presId="urn:microsoft.com/office/officeart/2005/8/layout/list1"/>
    <dgm:cxn modelId="{98AFF79F-8CA3-411F-9FC2-7468EDC66AEE}" type="presParOf" srcId="{7C3AA989-4D88-49FC-85BC-078B5D06AC94}" destId="{84A53A6B-6D3F-4B01-A4C0-DBDEF494C25D}" srcOrd="6" destOrd="0" presId="urn:microsoft.com/office/officeart/2005/8/layout/list1"/>
    <dgm:cxn modelId="{21883C19-E91C-4C68-8874-66DCF86D109A}" type="presParOf" srcId="{7C3AA989-4D88-49FC-85BC-078B5D06AC94}" destId="{C01750CC-E9AD-49D7-B122-DEC6F23D4C33}" srcOrd="7" destOrd="0" presId="urn:microsoft.com/office/officeart/2005/8/layout/list1"/>
    <dgm:cxn modelId="{9302C579-4204-46EF-B6B9-5F61A0288812}" type="presParOf" srcId="{7C3AA989-4D88-49FC-85BC-078B5D06AC94}" destId="{3CF73F2F-123C-4856-8E27-AEE887238969}" srcOrd="8" destOrd="0" presId="urn:microsoft.com/office/officeart/2005/8/layout/list1"/>
    <dgm:cxn modelId="{4A1EA862-1442-40AB-82D2-33C29E7FB23F}" type="presParOf" srcId="{3CF73F2F-123C-4856-8E27-AEE887238969}" destId="{9E1928A8-3C64-4DF4-B691-F65162279B51}" srcOrd="0" destOrd="0" presId="urn:microsoft.com/office/officeart/2005/8/layout/list1"/>
    <dgm:cxn modelId="{D894143A-2213-4310-A739-018AFE7A2913}" type="presParOf" srcId="{3CF73F2F-123C-4856-8E27-AEE887238969}" destId="{69D62BBA-AEBC-4516-8FF4-69B774B88E69}" srcOrd="1" destOrd="0" presId="urn:microsoft.com/office/officeart/2005/8/layout/list1"/>
    <dgm:cxn modelId="{761BE9E0-9D87-4194-B188-A9600774539D}" type="presParOf" srcId="{7C3AA989-4D88-49FC-85BC-078B5D06AC94}" destId="{CA7B2789-CFB3-43D8-918F-174E0D4C5553}" srcOrd="9" destOrd="0" presId="urn:microsoft.com/office/officeart/2005/8/layout/list1"/>
    <dgm:cxn modelId="{C5BCE103-6D0B-4B12-84FC-2194A8AA4715}" type="presParOf" srcId="{7C3AA989-4D88-49FC-85BC-078B5D06AC94}" destId="{0DD10FA0-850A-41D1-9234-B474ECD0CC84}" srcOrd="10" destOrd="0" presId="urn:microsoft.com/office/officeart/2005/8/layout/list1"/>
    <dgm:cxn modelId="{64707ACF-6ED2-4A34-90D8-E2E7C6E8B850}" type="presParOf" srcId="{7C3AA989-4D88-49FC-85BC-078B5D06AC94}" destId="{BDD8FDD2-36EB-462B-9343-4746BF61BE7D}" srcOrd="11" destOrd="0" presId="urn:microsoft.com/office/officeart/2005/8/layout/list1"/>
    <dgm:cxn modelId="{1D0ADEFD-F401-4A69-A42B-29B7A30B6CDC}" type="presParOf" srcId="{7C3AA989-4D88-49FC-85BC-078B5D06AC94}" destId="{EB1B051C-1662-4305-AC09-4B2D1C4FDB13}" srcOrd="12" destOrd="0" presId="urn:microsoft.com/office/officeart/2005/8/layout/list1"/>
    <dgm:cxn modelId="{12288705-91FF-429C-9CFF-D634F37CC9B2}" type="presParOf" srcId="{EB1B051C-1662-4305-AC09-4B2D1C4FDB13}" destId="{CEBBBDBE-B886-4C89-90C5-F4F465E3094D}" srcOrd="0" destOrd="0" presId="urn:microsoft.com/office/officeart/2005/8/layout/list1"/>
    <dgm:cxn modelId="{8CC65F17-0A82-449A-B367-B760519D2376}" type="presParOf" srcId="{EB1B051C-1662-4305-AC09-4B2D1C4FDB13}" destId="{8550B981-8E19-47F3-A73C-A2832F02C245}" srcOrd="1" destOrd="0" presId="urn:microsoft.com/office/officeart/2005/8/layout/list1"/>
    <dgm:cxn modelId="{FE094BE7-73C8-4976-95CF-5508621EA9D4}" type="presParOf" srcId="{7C3AA989-4D88-49FC-85BC-078B5D06AC94}" destId="{8559E993-6789-41AD-B8FC-2A20FD36156C}" srcOrd="13" destOrd="0" presId="urn:microsoft.com/office/officeart/2005/8/layout/list1"/>
    <dgm:cxn modelId="{941E6627-C8DF-4479-8B46-7D366B1DDB09}" type="presParOf" srcId="{7C3AA989-4D88-49FC-85BC-078B5D06AC94}" destId="{496C72CB-6C9C-4FEE-8ABD-6FF01A34E4DF}" srcOrd="14" destOrd="0" presId="urn:microsoft.com/office/officeart/2005/8/layout/list1"/>
    <dgm:cxn modelId="{FF6D3636-A7C7-407F-9B5A-5B73CA83B0F1}" type="presParOf" srcId="{7C3AA989-4D88-49FC-85BC-078B5D06AC94}" destId="{D7E89C27-0FBE-4B51-B108-3268812B8A53}" srcOrd="15" destOrd="0" presId="urn:microsoft.com/office/officeart/2005/8/layout/list1"/>
    <dgm:cxn modelId="{13AC730F-1491-45C9-9B66-1E48FA389CA1}" type="presParOf" srcId="{7C3AA989-4D88-49FC-85BC-078B5D06AC94}" destId="{D8EA7AED-3FF9-44E6-BE41-61BA231065BC}" srcOrd="16" destOrd="0" presId="urn:microsoft.com/office/officeart/2005/8/layout/list1"/>
    <dgm:cxn modelId="{0B2E8A40-F1E5-49D1-982D-27DDE2050C9F}" type="presParOf" srcId="{D8EA7AED-3FF9-44E6-BE41-61BA231065BC}" destId="{F3B5C9F1-124C-4581-AF82-E96A7D2F4F5D}" srcOrd="0" destOrd="0" presId="urn:microsoft.com/office/officeart/2005/8/layout/list1"/>
    <dgm:cxn modelId="{E51BFBD6-7172-41C3-918A-5CF0B67ACD16}" type="presParOf" srcId="{D8EA7AED-3FF9-44E6-BE41-61BA231065BC}" destId="{6FB55565-6BCF-4C72-AB8B-EF8E40D27F20}" srcOrd="1" destOrd="0" presId="urn:microsoft.com/office/officeart/2005/8/layout/list1"/>
    <dgm:cxn modelId="{CECA569C-1C81-41B5-B4E0-AF59CABC3125}" type="presParOf" srcId="{7C3AA989-4D88-49FC-85BC-078B5D06AC94}" destId="{C97A8B6A-B677-4CA3-8B26-8B21B584C6DF}" srcOrd="17" destOrd="0" presId="urn:microsoft.com/office/officeart/2005/8/layout/list1"/>
    <dgm:cxn modelId="{92071DAF-DA6F-4749-9D68-2A30104054CD}" type="presParOf" srcId="{7C3AA989-4D88-49FC-85BC-078B5D06AC94}" destId="{BCB8FDA4-FFE5-44AA-9B83-9C7014831D60}" srcOrd="18" destOrd="0" presId="urn:microsoft.com/office/officeart/2005/8/layout/list1"/>
    <dgm:cxn modelId="{430C05AA-F594-42D9-B50F-70E86AB8772B}" type="presParOf" srcId="{7C3AA989-4D88-49FC-85BC-078B5D06AC94}" destId="{E714687A-500E-4FDC-AFD4-BD296308A248}" srcOrd="19" destOrd="0" presId="urn:microsoft.com/office/officeart/2005/8/layout/list1"/>
    <dgm:cxn modelId="{58DA4921-8D1C-452D-AEDF-3D3108DF9A73}" type="presParOf" srcId="{7C3AA989-4D88-49FC-85BC-078B5D06AC94}" destId="{812D0476-8D68-46CE-8AED-4A175948F683}" srcOrd="20" destOrd="0" presId="urn:microsoft.com/office/officeart/2005/8/layout/list1"/>
    <dgm:cxn modelId="{97BAC7B1-B68F-4895-9E5F-611F9CB7FE95}" type="presParOf" srcId="{812D0476-8D68-46CE-8AED-4A175948F683}" destId="{1344DE55-BAFD-44AF-9E79-A9734CA442D6}" srcOrd="0" destOrd="0" presId="urn:microsoft.com/office/officeart/2005/8/layout/list1"/>
    <dgm:cxn modelId="{B4FC5643-D5A4-467F-9A3E-4C286CE25B1E}" type="presParOf" srcId="{812D0476-8D68-46CE-8AED-4A175948F683}" destId="{98AA04F8-D420-46E6-B74A-6E84FCF68393}" srcOrd="1" destOrd="0" presId="urn:microsoft.com/office/officeart/2005/8/layout/list1"/>
    <dgm:cxn modelId="{DC4220E3-8153-4128-9BBF-599470EFFBC6}" type="presParOf" srcId="{7C3AA989-4D88-49FC-85BC-078B5D06AC94}" destId="{8D17705D-C4A0-485D-9DF9-3D158FA6D688}" srcOrd="21" destOrd="0" presId="urn:microsoft.com/office/officeart/2005/8/layout/list1"/>
    <dgm:cxn modelId="{6032CF3B-54AE-4209-ABF0-3E4BBE8370E6}" type="presParOf" srcId="{7C3AA989-4D88-49FC-85BC-078B5D06AC94}" destId="{9A0DA95E-9246-4A6E-8D6D-459FE7DA86C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FDE5A-9475-4FC9-B38C-0ABC2D2483B2}">
      <dsp:nvSpPr>
        <dsp:cNvPr id="0" name=""/>
        <dsp:cNvSpPr/>
      </dsp:nvSpPr>
      <dsp:spPr>
        <a:xfrm>
          <a:off x="0" y="308451"/>
          <a:ext cx="5496339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BCB53-8030-4708-8751-FA63AF092AE2}">
      <dsp:nvSpPr>
        <dsp:cNvPr id="0" name=""/>
        <dsp:cNvSpPr/>
      </dsp:nvSpPr>
      <dsp:spPr>
        <a:xfrm>
          <a:off x="274816" y="42771"/>
          <a:ext cx="3847437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24" tIns="0" rIns="145424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1. </a:t>
          </a:r>
          <a:r>
            <a:rPr lang="ko-KR" altLang="en-US" sz="2000" kern="1200" dirty="0" smtClean="0"/>
            <a:t>기획</a:t>
          </a:r>
          <a:endParaRPr lang="ko-KR" altLang="en-US" sz="2000" kern="1200" dirty="0"/>
        </a:p>
      </dsp:txBody>
      <dsp:txXfrm>
        <a:off x="300755" y="68710"/>
        <a:ext cx="3795559" cy="479482"/>
      </dsp:txXfrm>
    </dsp:sp>
    <dsp:sp modelId="{84A53A6B-6D3F-4B01-A4C0-DBDEF494C25D}">
      <dsp:nvSpPr>
        <dsp:cNvPr id="0" name=""/>
        <dsp:cNvSpPr/>
      </dsp:nvSpPr>
      <dsp:spPr>
        <a:xfrm>
          <a:off x="0" y="1124931"/>
          <a:ext cx="5496339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C799A-494E-412A-B8EF-E8C6AAEC4AD7}">
      <dsp:nvSpPr>
        <dsp:cNvPr id="0" name=""/>
        <dsp:cNvSpPr/>
      </dsp:nvSpPr>
      <dsp:spPr>
        <a:xfrm>
          <a:off x="274816" y="859251"/>
          <a:ext cx="3847437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24" tIns="0" rIns="145424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2. </a:t>
          </a:r>
          <a:r>
            <a:rPr lang="ko-KR" altLang="en-US" sz="2000" kern="1200" dirty="0" smtClean="0"/>
            <a:t>사이트 맵 만들기</a:t>
          </a:r>
          <a:endParaRPr lang="ko-KR" altLang="en-US" sz="2000" kern="1200" dirty="0"/>
        </a:p>
      </dsp:txBody>
      <dsp:txXfrm>
        <a:off x="300755" y="885190"/>
        <a:ext cx="3795559" cy="479482"/>
      </dsp:txXfrm>
    </dsp:sp>
    <dsp:sp modelId="{0DD10FA0-850A-41D1-9234-B474ECD0CC84}">
      <dsp:nvSpPr>
        <dsp:cNvPr id="0" name=""/>
        <dsp:cNvSpPr/>
      </dsp:nvSpPr>
      <dsp:spPr>
        <a:xfrm>
          <a:off x="0" y="1941411"/>
          <a:ext cx="5496339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62BBA-AEBC-4516-8FF4-69B774B88E69}">
      <dsp:nvSpPr>
        <dsp:cNvPr id="0" name=""/>
        <dsp:cNvSpPr/>
      </dsp:nvSpPr>
      <dsp:spPr>
        <a:xfrm>
          <a:off x="274816" y="1675731"/>
          <a:ext cx="3847437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24" tIns="0" rIns="145424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3. </a:t>
          </a:r>
          <a:r>
            <a:rPr lang="ko-KR" altLang="en-US" sz="2000" kern="1200" dirty="0" smtClean="0"/>
            <a:t>와이어프레임 만들기</a:t>
          </a:r>
          <a:endParaRPr lang="ko-KR" altLang="en-US" sz="2000" kern="1200" dirty="0"/>
        </a:p>
      </dsp:txBody>
      <dsp:txXfrm>
        <a:off x="300755" y="1701670"/>
        <a:ext cx="3795559" cy="479482"/>
      </dsp:txXfrm>
    </dsp:sp>
    <dsp:sp modelId="{496C72CB-6C9C-4FEE-8ABD-6FF01A34E4DF}">
      <dsp:nvSpPr>
        <dsp:cNvPr id="0" name=""/>
        <dsp:cNvSpPr/>
      </dsp:nvSpPr>
      <dsp:spPr>
        <a:xfrm>
          <a:off x="0" y="2757891"/>
          <a:ext cx="5496339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0B981-8E19-47F3-A73C-A2832F02C245}">
      <dsp:nvSpPr>
        <dsp:cNvPr id="0" name=""/>
        <dsp:cNvSpPr/>
      </dsp:nvSpPr>
      <dsp:spPr>
        <a:xfrm>
          <a:off x="274816" y="2492211"/>
          <a:ext cx="3847437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24" tIns="0" rIns="145424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4. </a:t>
          </a:r>
          <a:r>
            <a:rPr lang="ko-KR" altLang="en-US" sz="2000" kern="1200" dirty="0" smtClean="0"/>
            <a:t>디자인</a:t>
          </a:r>
          <a:endParaRPr lang="ko-KR" altLang="en-US" sz="2000" kern="1200" dirty="0"/>
        </a:p>
      </dsp:txBody>
      <dsp:txXfrm>
        <a:off x="300755" y="2518150"/>
        <a:ext cx="3795559" cy="479482"/>
      </dsp:txXfrm>
    </dsp:sp>
    <dsp:sp modelId="{BCB8FDA4-FFE5-44AA-9B83-9C7014831D60}">
      <dsp:nvSpPr>
        <dsp:cNvPr id="0" name=""/>
        <dsp:cNvSpPr/>
      </dsp:nvSpPr>
      <dsp:spPr>
        <a:xfrm>
          <a:off x="0" y="3574371"/>
          <a:ext cx="5496339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55565-6BCF-4C72-AB8B-EF8E40D27F20}">
      <dsp:nvSpPr>
        <dsp:cNvPr id="0" name=""/>
        <dsp:cNvSpPr/>
      </dsp:nvSpPr>
      <dsp:spPr>
        <a:xfrm>
          <a:off x="274816" y="3308691"/>
          <a:ext cx="4978891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24" tIns="0" rIns="145424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5. </a:t>
          </a:r>
          <a:r>
            <a:rPr lang="ko-KR" altLang="en-US" sz="2000" kern="1200" dirty="0" smtClean="0"/>
            <a:t>코딩 </a:t>
          </a:r>
          <a:r>
            <a:rPr lang="en-US" altLang="ko-KR" sz="2000" kern="1200" dirty="0" smtClean="0"/>
            <a:t>(HTML5, CSS3, JavaScript </a:t>
          </a:r>
          <a:r>
            <a:rPr lang="ko-KR" altLang="en-US" sz="2000" kern="1200" dirty="0" smtClean="0"/>
            <a:t>등</a:t>
          </a:r>
          <a:r>
            <a:rPr lang="en-US" altLang="ko-KR" sz="2000" kern="1200" dirty="0" smtClean="0"/>
            <a:t>)</a:t>
          </a:r>
          <a:endParaRPr lang="ko-KR" altLang="en-US" sz="2000" kern="1200" dirty="0"/>
        </a:p>
      </dsp:txBody>
      <dsp:txXfrm>
        <a:off x="300755" y="3334630"/>
        <a:ext cx="4927013" cy="479482"/>
      </dsp:txXfrm>
    </dsp:sp>
    <dsp:sp modelId="{9A0DA95E-9246-4A6E-8D6D-459FE7DA86C7}">
      <dsp:nvSpPr>
        <dsp:cNvPr id="0" name=""/>
        <dsp:cNvSpPr/>
      </dsp:nvSpPr>
      <dsp:spPr>
        <a:xfrm>
          <a:off x="0" y="4390851"/>
          <a:ext cx="5496339" cy="453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A04F8-D420-46E6-B74A-6E84FCF68393}">
      <dsp:nvSpPr>
        <dsp:cNvPr id="0" name=""/>
        <dsp:cNvSpPr/>
      </dsp:nvSpPr>
      <dsp:spPr>
        <a:xfrm>
          <a:off x="274816" y="4125171"/>
          <a:ext cx="3847437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424" tIns="0" rIns="145424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6. </a:t>
          </a:r>
          <a:r>
            <a:rPr lang="ko-KR" altLang="en-US" sz="2000" kern="1200" dirty="0" smtClean="0"/>
            <a:t>웹에 공개</a:t>
          </a:r>
          <a:endParaRPr lang="ko-KR" altLang="en-US" sz="2000" kern="1200" dirty="0"/>
        </a:p>
      </dsp:txBody>
      <dsp:txXfrm>
        <a:off x="300755" y="4151110"/>
        <a:ext cx="3795559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C0F3E-09EF-480E-9D6C-E7E412F94266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6F30F-7269-44B8-B1BE-AC96B034E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52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261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87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885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114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696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38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087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787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647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092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42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F70A4-75B4-4942-B072-2591982738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016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594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596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736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494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800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570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568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190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70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42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121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103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700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43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554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225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653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507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894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196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73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442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766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52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294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42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656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F70A4-75B4-4942-B072-2591982738B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34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6AAD-8F00-4453-B17E-278EA6129C21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FC5F-86BD-43BC-BD71-0F64ED135C46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1BCE0-0E41-4935-9F40-E22B9422141D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9EBD1B-8A7A-4386-B866-4F37B2A9A433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120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84AB32-6443-46B3-9282-539B07CF8638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49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73FA5-E7B8-4F03-927B-9BCFA261899B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418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C0D86A-F31B-417F-B56B-2A5D6423BCF2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25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239CF-A7B8-4B38-910E-89286476AACC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9550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0B4A2C-DB89-4E45-AEAB-A43055D9599D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98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93E8E4-AFCE-4C91-A7C4-1D6421DEC6B0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187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44119D-4684-4BE2-9614-38A9E13AC4D0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70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1928C-487E-4E79-A836-36B2319B166C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B53EEA-CDA9-49C7-BFE5-F4FE8A125F3F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074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F1B161-3240-47D8-A84F-C1E3D0FE31FD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97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866A5-489D-4194-958B-7F333394AF90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03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077D-27F3-4FBB-8D35-CE7B94F78C39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B6A2-0BD9-4110-ABA0-2136AACC2F94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540B1-D661-4562-B5E2-0B049243C0E3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38A23-7274-4862-B208-0DE543EFC173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B95BF-86BD-416E-9F3C-2122B945E9CC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F8B7-9249-4594-9485-9FE9750A7E3C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91D9-DA73-4B98-83D9-1A803DB9E96B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3BCA0-4F82-4ED8-807C-4F7F257FC0DA}" type="datetime1">
              <a:rPr lang="en-US" altLang="ko-KR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9EF748-AD0B-46D6-AA82-579D7E4A7A56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4/1/2020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1792" y="1926254"/>
            <a:ext cx="7927848" cy="2203704"/>
          </a:xfrm>
        </p:spPr>
        <p:txBody>
          <a:bodyPr/>
          <a:lstStyle/>
          <a:p>
            <a:r>
              <a:rPr lang="ko-KR" altLang="en-US" dirty="0" smtClean="0"/>
              <a:t>웹 콘텐츠 제작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9200" y="3595035"/>
            <a:ext cx="6400800" cy="667512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i="0" dirty="0" smtClean="0"/>
              <a:t>5</a:t>
            </a:r>
            <a:r>
              <a:rPr lang="ko-KR" altLang="en-US" sz="2800" b="1" i="0" dirty="0" smtClean="0"/>
              <a:t>주차 </a:t>
            </a:r>
            <a:r>
              <a:rPr lang="en-US" altLang="ko-KR" sz="2800" b="1" i="0" dirty="0" smtClean="0"/>
              <a:t>CSS </a:t>
            </a:r>
            <a:r>
              <a:rPr lang="ko-KR" altLang="en-US" sz="2800" b="1" i="0" dirty="0" smtClean="0"/>
              <a:t>기본</a:t>
            </a:r>
            <a:r>
              <a:rPr lang="en-US" altLang="ko-KR" sz="2800" b="1" i="0" dirty="0" smtClean="0"/>
              <a:t>-1</a:t>
            </a:r>
            <a:endParaRPr lang="ko-KR" altLang="en-US" sz="2800" b="1" i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 bwMode="gray">
          <a:xfrm>
            <a:off x="2401504" y="5737859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None/>
              <a:defRPr lang="en-US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None/>
              <a:defRPr lang="en-US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800" i="0" dirty="0" smtClean="0"/>
              <a:t>정혜선</a:t>
            </a:r>
            <a:endParaRPr lang="en-US" altLang="ko-KR" sz="2800" i="0" dirty="0" smtClean="0"/>
          </a:p>
          <a:p>
            <a:pPr algn="r"/>
            <a:r>
              <a:rPr lang="en-US" altLang="ko-KR" sz="2800" i="0" dirty="0" smtClean="0"/>
              <a:t>banyasun@gmail.com</a:t>
            </a:r>
            <a:endParaRPr lang="ko-KR" altLang="en-US" sz="2800" i="0" dirty="0"/>
          </a:p>
        </p:txBody>
      </p:sp>
    </p:spTree>
    <p:extLst>
      <p:ext uri="{BB962C8B-B14F-4D97-AF65-F5344CB8AC3E}">
        <p14:creationId xmlns:p14="http://schemas.microsoft.com/office/powerpoint/2010/main" val="355202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3-3. CSS</a:t>
            </a:r>
            <a:r>
              <a:rPr lang="ko-KR" altLang="en-US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파일 만들기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617055"/>
            <a:ext cx="7414592" cy="4578048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3. </a:t>
            </a:r>
            <a:r>
              <a:rPr lang="ko-KR" altLang="en-US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웹 브라우저에서 열기</a:t>
            </a:r>
            <a:endParaRPr lang="en-US" altLang="ko-KR" sz="2200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0" name="Picture 1" descr="ClipData_20200324_2210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07" y="2631531"/>
            <a:ext cx="7229474" cy="29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3-4. CSS</a:t>
            </a:r>
            <a:r>
              <a:rPr lang="ko-KR" altLang="en-US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기본 작성 방법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646871"/>
            <a:ext cx="5705062" cy="5012345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 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기본 문법</a:t>
            </a: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선택자</a:t>
            </a: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어떤부분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을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장식할 것인지 지정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대상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: HTML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태그이름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클래스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ID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등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선택자뒤에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속성과 값을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{ }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묶음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무엇을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변경할 것인지 지정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문자색과 크기</a:t>
            </a: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배경이미지</a:t>
            </a:r>
            <a:r>
              <a:rPr lang="ko-KR" altLang="en-US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등</a:t>
            </a: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속성과 값은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콜론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: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)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으로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구분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값</a:t>
            </a: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외관을 </a:t>
            </a: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어떻게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변경할 것인지 지정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구체적인 내용을 지정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속성과 값이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여러개일때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세미콜론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(;)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으로 구분  </a:t>
            </a: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10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443" y="2534361"/>
            <a:ext cx="2743199" cy="17096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3548" y="1030884"/>
            <a:ext cx="7166113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solidFill>
                  <a:srgbClr val="1F6299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2000" noProof="0" dirty="0" smtClean="0">
                <a:solidFill>
                  <a:srgbClr val="1F6299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는 어떤 부분의 무엇을 어떻게 </a:t>
            </a:r>
            <a:r>
              <a:rPr lang="ko-KR" altLang="en-US" sz="2000" noProof="0" dirty="0" err="1" smtClean="0">
                <a:solidFill>
                  <a:srgbClr val="1F6299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변경할것인가를</a:t>
            </a:r>
            <a:r>
              <a:rPr lang="ko-KR" altLang="en-US" sz="2000" dirty="0">
                <a:solidFill>
                  <a:srgbClr val="1F6299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solidFill>
                  <a:srgbClr val="1F6299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작성한다</a:t>
            </a:r>
            <a:r>
              <a:rPr lang="en-US" altLang="ko-KR" sz="2000" dirty="0" smtClean="0">
                <a:solidFill>
                  <a:srgbClr val="1F6299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1F6299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4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3-4. CSS</a:t>
            </a:r>
            <a:r>
              <a:rPr lang="ko-KR" altLang="en-US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기본 작성 방법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567359"/>
            <a:ext cx="5705062" cy="501234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작성할 때의 규칙</a:t>
            </a: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대소문자와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소문자 구별하지 않음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소문자로 통일하는 것이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좋음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여러 개의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선택자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지정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쉼표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(,)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선택자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구분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여러 개의 장식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지정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세미콜론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(;)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으로 속성 구분</a:t>
            </a: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9" name="Picture 1" descr="ClipData_20200324_2211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09" y="2713147"/>
            <a:ext cx="5463730" cy="779906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09" y="4265283"/>
            <a:ext cx="5441823" cy="85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 descr="ClipData_20200324_2211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502" y="5923488"/>
            <a:ext cx="5463730" cy="855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8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3-4. CSS</a:t>
            </a:r>
            <a:r>
              <a:rPr lang="ko-KR" altLang="en-US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기본 작성 방법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567359"/>
            <a:ext cx="8017771" cy="501234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작성할 때의 규칙</a:t>
            </a: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-2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단위 지정하기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ko-KR" altLang="en-US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반드시 단위와 함께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지정해야 함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“</a:t>
            </a:r>
            <a:r>
              <a:rPr lang="en-US" altLang="ko-KR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px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은 절대단위로써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같은값은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반드시 같은 크기를 갖음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%, “rem”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은 상대단위로써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기준이 되는 요소에 따라 바뀜 </a:t>
            </a: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914400" lvl="2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11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40" y="2693359"/>
            <a:ext cx="7229474" cy="2047606"/>
          </a:xfrm>
          <a:prstGeom prst="rect">
            <a:avLst/>
          </a:prstGeom>
        </p:spPr>
      </p:pic>
      <p:pic>
        <p:nvPicPr>
          <p:cNvPr id="8" name="Picture 1" descr="ClipData_20200324_2211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65" y="5719962"/>
            <a:ext cx="5437441" cy="86953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3-4. CSS</a:t>
            </a:r>
            <a:r>
              <a:rPr lang="ko-KR" altLang="en-US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기본 작성 방법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567359"/>
            <a:ext cx="8017771" cy="501234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작성할 때의 규칙</a:t>
            </a: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-3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요소 내부의 요소 지정하기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띄어쓰기로 자식 요소 표현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컴마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(,)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는 개별적인 여러 개의 요소 표현</a:t>
            </a: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9" name="Picture 1" descr="ClipData_20200324_2211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65" y="3180878"/>
            <a:ext cx="3894000" cy="2086449"/>
          </a:xfrm>
          <a:prstGeom prst="rect">
            <a:avLst/>
          </a:prstGeom>
        </p:spPr>
      </p:pic>
      <p:pic>
        <p:nvPicPr>
          <p:cNvPr id="10" name="Picture 1" descr="ClipData_20200324_22113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43" y="3170584"/>
            <a:ext cx="3760718" cy="2155804"/>
          </a:xfrm>
          <a:prstGeom prst="rect">
            <a:avLst/>
          </a:prstGeom>
        </p:spPr>
      </p:pic>
      <p:pic>
        <p:nvPicPr>
          <p:cNvPr id="11" name="Picture 1" descr="ClipData_20200324_22114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087" y="5376835"/>
            <a:ext cx="7229474" cy="136264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1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3-5.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문자와 문장 장식하기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2" y="1179733"/>
            <a:ext cx="8428384" cy="501234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문자의 크기를 변경하는 </a:t>
            </a: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“font-size”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r>
              <a:rPr lang="en-US" altLang="ko-KR" sz="22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 크기의 단위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en-US" altLang="ko-KR" sz="17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em</a:t>
            </a:r>
            <a:r>
              <a:rPr lang="ko-KR" altLang="en-US" sz="17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은 </a:t>
            </a:r>
            <a:r>
              <a:rPr lang="ko-KR" altLang="en-US" sz="17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부모요소에서 </a:t>
            </a:r>
            <a:r>
              <a:rPr lang="ko-KR" altLang="en-US" sz="17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지정한 크기를 기준으로 배율을 조정</a:t>
            </a:r>
            <a:endParaRPr lang="en-US" altLang="ko-KR" sz="17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en-US" altLang="ko-KR" sz="17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rem(root </a:t>
            </a:r>
            <a:r>
              <a:rPr lang="en-US" altLang="ko-KR" sz="17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em</a:t>
            </a:r>
            <a:r>
              <a:rPr lang="en-US" altLang="ko-KR" sz="17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  <a:r>
              <a:rPr lang="ko-KR" altLang="en-US" sz="17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은 </a:t>
            </a:r>
            <a:r>
              <a:rPr lang="en-US" altLang="ko-KR" sz="17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&lt;html&gt;</a:t>
            </a:r>
            <a:r>
              <a:rPr lang="ko-KR" altLang="en-US" sz="17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태그의 </a:t>
            </a:r>
            <a:r>
              <a:rPr lang="ko-KR" altLang="en-US" sz="17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요소 크기를 기준으로 배율을 </a:t>
            </a:r>
            <a:r>
              <a:rPr lang="ko-KR" altLang="en-US" sz="17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조정</a:t>
            </a:r>
            <a:endParaRPr lang="en-US" altLang="ko-KR" sz="17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914400" lvl="2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11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5" y="2541890"/>
            <a:ext cx="7229474" cy="1312551"/>
          </a:xfrm>
          <a:prstGeom prst="rect">
            <a:avLst/>
          </a:prstGeom>
        </p:spPr>
      </p:pic>
      <p:pic>
        <p:nvPicPr>
          <p:cNvPr id="8" name="Picture 1" descr="ClipData_20200324_2211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3" y="3918848"/>
            <a:ext cx="7461180" cy="2866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9113" y="6204551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altLang="ko-KR" sz="1400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&lt;html&gt;</a:t>
            </a:r>
            <a:r>
              <a:rPr lang="ko-KR" altLang="en-US" sz="1400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의 </a:t>
            </a:r>
            <a:r>
              <a:rPr lang="en-US" altLang="ko-KR" sz="1400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font-size: 100%</a:t>
            </a:r>
            <a:r>
              <a:rPr lang="ko-KR" altLang="en-US" sz="1400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은 브라우저의 디폴트 </a:t>
            </a:r>
            <a:endParaRPr lang="en-US" altLang="ko-KR" sz="1400" dirty="0" smtClean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lvl="2"/>
            <a:r>
              <a:rPr lang="ko-KR" altLang="en-US" sz="14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크기로 </a:t>
            </a:r>
            <a:r>
              <a:rPr lang="ko-KR" altLang="en-US" sz="1400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사용한다는 </a:t>
            </a:r>
            <a:r>
              <a:rPr lang="ko-KR" altLang="en-US" sz="14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의미</a:t>
            </a:r>
            <a:endParaRPr lang="ko-KR" altLang="en-US" sz="1400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포인트가 10개인 별 8"/>
          <p:cNvSpPr/>
          <p:nvPr/>
        </p:nvSpPr>
        <p:spPr>
          <a:xfrm>
            <a:off x="0" y="3302623"/>
            <a:ext cx="857284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실습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196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3-5.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문자와 문장 장식하기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808172" y="1845655"/>
            <a:ext cx="8017771" cy="501234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문자의 크기를 변경하는 </a:t>
            </a: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“font-size”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적당한 문자 크기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일반적으로 본문의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문자크기는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14px ~ 18px</a:t>
            </a:r>
          </a:p>
          <a:p>
            <a:pPr lvl="2"/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추가로 디자인에 통일감을 줄 수 있게 문자 크기 변화는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2~5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종류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일단 본문 크기를 정하고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제목 등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다른요소의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문자 크기 결정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914400" lvl="2" indent="0">
              <a:buNone/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9" name="Picture 1" descr="ClipData_20200324_2212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87" y="4033775"/>
            <a:ext cx="7229474" cy="26552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15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3-5.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문자와 문장 장식하기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808172" y="1299003"/>
            <a:ext cx="8226498" cy="5012345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폰트의 종류를 지정하는 </a:t>
            </a: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“font-family” 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폰트의 종류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폰트의 종류를 쉼표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(,)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구분하면 앞쪽부터 컴퓨터에 있는 것을 찾아 출력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2"/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브라우저에 따라 한글 </a:t>
            </a:r>
            <a:r>
              <a:rPr lang="ko-KR" altLang="en-US" sz="16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폰트명을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인식하지 </a:t>
            </a:r>
            <a:r>
              <a:rPr lang="ko-KR" altLang="en-US" sz="16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못할수도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있으므로 영어 </a:t>
            </a:r>
            <a:r>
              <a:rPr lang="ko-KR" altLang="en-US" sz="16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폰트명도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함께 지정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/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12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3" y="2852295"/>
            <a:ext cx="7931421" cy="16111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418" y="4403782"/>
            <a:ext cx="6038850" cy="244428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7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3-5.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문자와 문장 장식하기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8" name="Picture 1" descr="ClipData_20200324_2212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43" y="1570532"/>
            <a:ext cx="7229474" cy="351830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9" name="Picture 1" descr="ClipData_20200324_2212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43" y="5088835"/>
            <a:ext cx="6743128" cy="17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7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3-5.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문자와 문장 장식하기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gray">
          <a:xfrm>
            <a:off x="460302" y="1212015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문자의 두께를 바꾸는 </a:t>
            </a: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“font-weight”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lang="ko-KR" altLang="en-US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 두께 단위</a:t>
            </a:r>
          </a:p>
          <a:p>
            <a:pPr lvl="2"/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일반적으로 숫자보다 키워드</a:t>
            </a: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“normal”, “bold”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사용 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ko-KR" altLang="en-US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Font typeface="Wingdings" pitchFamily="2" charset="2"/>
              <a:buNone/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9" name="Picture 1" descr="ClipData_20200324_2212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06" y="2567249"/>
            <a:ext cx="7229474" cy="1468037"/>
          </a:xfrm>
          <a:prstGeom prst="rect">
            <a:avLst/>
          </a:prstGeom>
        </p:spPr>
      </p:pic>
      <p:pic>
        <p:nvPicPr>
          <p:cNvPr id="10" name="Picture 1" descr="ClipData_20200324_2212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06" y="4348886"/>
            <a:ext cx="7229474" cy="180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7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954084"/>
              </p:ext>
            </p:extLst>
          </p:nvPr>
        </p:nvGraphicFramePr>
        <p:xfrm>
          <a:off x="1610139" y="1593089"/>
          <a:ext cx="5496339" cy="4887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제목 2"/>
          <p:cNvSpPr txBox="1">
            <a:spLocks/>
          </p:cNvSpPr>
          <p:nvPr/>
        </p:nvSpPr>
        <p:spPr bwMode="gray">
          <a:xfrm>
            <a:off x="586408" y="29817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dirty="0" smtClean="0"/>
              <a:t>웹 콘텐츠 제작 프로세스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84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3-5.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문자와 문장 장식하기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gray">
          <a:xfrm>
            <a:off x="649145" y="1649059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문자의 두께를 바꾸는 </a:t>
            </a: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“font-weight”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lang="ko-KR" altLang="en-US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긴 문장에 두꺼운 글자 사용하지 않기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두꺼운 글자는 제목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키워드 등에 적절하게 사용</a:t>
            </a:r>
          </a:p>
          <a:p>
            <a:pPr marL="457200" lvl="1" indent="0">
              <a:buNone/>
            </a:pP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ko-KR" altLang="en-US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Font typeface="Wingdings" pitchFamily="2" charset="2"/>
              <a:buNone/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12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6" y="3260034"/>
            <a:ext cx="7229474" cy="247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2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3-5.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문자와 문장 장식하기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gray">
          <a:xfrm>
            <a:off x="646043" y="1073936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4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줄높이를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바꾸는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“line-height”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lang="ko-KR" altLang="en-US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줄높이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행간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)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이 너무 좁으면 답답한 느낌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None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너무 넓으면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다음줄로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시선을 옮기기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힘듬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추천하는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줄높이은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1.5~1.9</a:t>
            </a:r>
          </a:p>
          <a:p>
            <a:pPr marL="457200" lvl="1" indent="0"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ko-KR" altLang="en-US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Font typeface="Wingdings" pitchFamily="2" charset="2"/>
              <a:buNone/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Picture 1" descr="ClipData_20200324_2213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54" y="2618113"/>
            <a:ext cx="4119198" cy="3830394"/>
          </a:xfrm>
          <a:prstGeom prst="rect">
            <a:avLst/>
          </a:prstGeom>
        </p:spPr>
      </p:pic>
      <p:pic>
        <p:nvPicPr>
          <p:cNvPr id="9" name="Picture 1" descr="ClipData_20200324_2212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1" y="4943983"/>
            <a:ext cx="3334321" cy="1371409"/>
          </a:xfrm>
          <a:prstGeom prst="rect">
            <a:avLst/>
          </a:prstGeom>
        </p:spPr>
      </p:pic>
      <p:pic>
        <p:nvPicPr>
          <p:cNvPr id="10" name="Picture 1" descr="ClipData_20200324_22124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" y="2809304"/>
            <a:ext cx="4207358" cy="190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3-5.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문자와 문장 장식하기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gray">
          <a:xfrm>
            <a:off x="460302" y="1081618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5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문장 맞춤을 지정하는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“text-align”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lang="ko-KR" altLang="en-US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한국어는 디폴트로 왼쪽 맞춤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ko-KR" altLang="en-US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Font typeface="Wingdings" pitchFamily="2" charset="2"/>
              <a:buNone/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1" name="Picture 1" descr="ClipData_20200324_2213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14" y="2134617"/>
            <a:ext cx="2322194" cy="2277614"/>
          </a:xfrm>
          <a:prstGeom prst="rect">
            <a:avLst/>
          </a:prstGeom>
        </p:spPr>
      </p:pic>
      <p:pic>
        <p:nvPicPr>
          <p:cNvPr id="12" name="Picture 1" descr="ClipData_20200324_2213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871" y="2134617"/>
            <a:ext cx="4342066" cy="44749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08" y="4675343"/>
            <a:ext cx="2324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0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3-5.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문자와 문장 장식하기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gray">
          <a:xfrm>
            <a:off x="917502" y="1772503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4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문장 맞춤을 지정하는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“text-align”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lang="ko-KR" altLang="en-US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중앙 맞춤은 짧은 문장에 적용하기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ko-KR" altLang="en-US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Font typeface="Wingdings" pitchFamily="2" charset="2"/>
              <a:buNone/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9" name="Picture 1" descr="ClipData_20200324_2213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10" y="2955222"/>
            <a:ext cx="7229474" cy="26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3-6.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웹 폰트 사용하기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gray">
          <a:xfrm>
            <a:off x="646043" y="1158740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웹 폰트 사용</a:t>
            </a:r>
            <a:endParaRPr lang="ko-KR" altLang="en-US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구글에서 제공하는 무료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웹폰트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서비스인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“Google Fonts”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사용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</a:t>
            </a:r>
            <a:r>
              <a:rPr lang="en-US" altLang="ko-KR" sz="1800" dirty="0" smtClean="0">
                <a:hlinkClick r:id="rId3"/>
              </a:rPr>
              <a:t>https</a:t>
            </a:r>
            <a:r>
              <a:rPr lang="en-US" altLang="ko-KR" sz="1800" dirty="0">
                <a:hlinkClick r:id="rId3"/>
              </a:rPr>
              <a:t>://fonts.google.com</a:t>
            </a:r>
            <a:r>
              <a:rPr lang="en-US" altLang="ko-KR" sz="1800" dirty="0" smtClean="0">
                <a:hlinkClick r:id="rId3"/>
              </a:rPr>
              <a:t>/</a:t>
            </a:r>
            <a:endParaRPr lang="en-US" altLang="ko-KR" sz="1800" dirty="0" smtClean="0"/>
          </a:p>
          <a:p>
            <a:pPr lvl="1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None/>
            </a:pPr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ko-KR" altLang="en-US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Font typeface="Wingdings" pitchFamily="2" charset="2"/>
              <a:buNone/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095" y="2866786"/>
            <a:ext cx="7305638" cy="37938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44303" y="4081112"/>
            <a:ext cx="991403" cy="5197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35143" y="4870382"/>
            <a:ext cx="617621" cy="38340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97565" y="2510903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☞ </a:t>
            </a:r>
            <a:r>
              <a:rPr lang="en-US" altLang="ko-KR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1) </a:t>
            </a:r>
            <a:r>
              <a:rPr lang="ko-KR" altLang="en-US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폰트 선택하기</a:t>
            </a:r>
            <a:endParaRPr lang="ko-KR" altLang="en-US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09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3-6.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웹 폰트 사용하기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gray">
          <a:xfrm>
            <a:off x="646043" y="1158740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웹 폰트 사용</a:t>
            </a:r>
            <a:endParaRPr lang="ko-KR" altLang="en-US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None/>
            </a:pPr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ko-KR" altLang="en-US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Font typeface="Wingdings" pitchFamily="2" charset="2"/>
              <a:buNone/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365" y="1957495"/>
            <a:ext cx="5954457" cy="233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3" y="4507291"/>
            <a:ext cx="8305452" cy="1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42762" y="2232851"/>
            <a:ext cx="4716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☞  </a:t>
            </a:r>
            <a:r>
              <a:rPr lang="en-US" altLang="ko-KR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2) HTML </a:t>
            </a:r>
            <a:r>
              <a:rPr lang="ko-KR" altLang="en-US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파일에서 </a:t>
            </a:r>
            <a:r>
              <a:rPr lang="ko-KR" altLang="en-US" dirty="0" err="1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읽어들이기</a:t>
            </a:r>
            <a:endParaRPr lang="en-US" altLang="ko-KR" dirty="0" smtClean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“Embed Font”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적혀있는 코드를 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복사해서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HTML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파일의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&lt;head&gt;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부분에     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붙여넣는다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포인트가 10개인 별 8"/>
          <p:cNvSpPr/>
          <p:nvPr/>
        </p:nvSpPr>
        <p:spPr>
          <a:xfrm>
            <a:off x="161027" y="3340847"/>
            <a:ext cx="970032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실습</a:t>
            </a:r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567089" y="4137959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hapter/c3-6-1/index.html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24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3-6.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웹 폰트 사용하기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gray">
          <a:xfrm>
            <a:off x="646043" y="1158740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웹 폰트 사용</a:t>
            </a:r>
            <a:endParaRPr lang="ko-KR" altLang="en-US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None/>
            </a:pPr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ko-KR" altLang="en-US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Font typeface="Wingdings" pitchFamily="2" charset="2"/>
              <a:buNone/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62" y="2232851"/>
            <a:ext cx="4716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☞  </a:t>
            </a:r>
            <a:r>
              <a:rPr lang="en-US" altLang="ko-KR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en-US" altLang="ko-KR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CSS</a:t>
            </a:r>
            <a:r>
              <a:rPr lang="ko-KR" altLang="en-US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파일에서 스타일 지정하기</a:t>
            </a:r>
            <a:endParaRPr lang="en-US" altLang="ko-KR" dirty="0" smtClean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“</a:t>
            </a:r>
            <a:r>
              <a:rPr lang="en-US" altLang="ko-KR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Specity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in CSS”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적혀있는 코드를 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en-US" altLang="ko-KR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파일에 복사해서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붙여넣는다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49" y="3664912"/>
            <a:ext cx="3687501" cy="1008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1" descr="ClipData_20200324_2214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1" y="4903305"/>
            <a:ext cx="7229474" cy="1651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292" y="920737"/>
            <a:ext cx="4282407" cy="3752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812632" y="4090738"/>
            <a:ext cx="3628724" cy="413886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화살표 연결선 14"/>
          <p:cNvCxnSpPr>
            <a:stCxn id="13" idx="1"/>
          </p:cNvCxnSpPr>
          <p:nvPr/>
        </p:nvCxnSpPr>
        <p:spPr>
          <a:xfrm flipH="1" flipV="1">
            <a:off x="4229650" y="4280049"/>
            <a:ext cx="582982" cy="1763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4783757" y="3615956"/>
            <a:ext cx="693019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포인트가 10개인 별 11"/>
          <p:cNvSpPr/>
          <p:nvPr/>
        </p:nvSpPr>
        <p:spPr>
          <a:xfrm>
            <a:off x="161027" y="1648291"/>
            <a:ext cx="970032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실습</a:t>
            </a:r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6464" y="3269783"/>
            <a:ext cx="2628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chapter/c3-6-1/style.css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5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3-7.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색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460301" y="1212015"/>
            <a:ext cx="8539319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색 지정 방법 </a:t>
            </a: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가지</a:t>
            </a:r>
            <a:endParaRPr lang="ko-KR" altLang="en-US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색상 코드 지정하기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#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으로 시작하는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6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자리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16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진수로 구성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“0”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에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가까울수록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어두운색이며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“f”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에 가까울수록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밝은색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“#000000”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은 검은색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“#</a:t>
            </a:r>
            <a:r>
              <a:rPr lang="en-US" altLang="ko-KR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ffffff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은</a:t>
            </a:r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흰색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숫자가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연속될때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자리로 생략 가능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“#ff0000”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은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“#f00”</a:t>
            </a:r>
          </a:p>
          <a:p>
            <a:pPr lvl="2"/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RGB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값 지정하기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RGB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란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Red, Green, Blue</a:t>
            </a:r>
            <a:r>
              <a:rPr lang="ko-KR" altLang="en-US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을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0~255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사이의 숫자 조합으로 표현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en-US" altLang="ko-KR" sz="18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에서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작성할때는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rgb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빨간색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초록색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파란색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)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형태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en-US" altLang="ko-KR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rgb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(0, 0, 0)”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은 검은색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“</a:t>
            </a:r>
            <a:r>
              <a:rPr lang="en-US" altLang="ko-KR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rgb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(255, 255, 255)”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은 흰색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914400" lvl="2" indent="0">
              <a:buNone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</a:p>
          <a:p>
            <a:pPr lvl="1"/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색상이름으로 지정하기</a:t>
            </a:r>
          </a:p>
          <a:p>
            <a:pPr lvl="2"/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어떤 색인지 쉽게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떠올릴수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있지만 </a:t>
            </a: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지정할수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있는 색이 한정됨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/>
            <a:endParaRPr lang="en-US" altLang="ko-KR" sz="1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/>
            <a:endParaRPr lang="ko-KR" altLang="en-US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chemeClr val="bg2">
                  <a:lumMod val="25000"/>
                </a:schemeClr>
              </a:buClr>
            </a:pPr>
            <a:endParaRPr lang="ko-KR" altLang="en-US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Font typeface="Wingdings" pitchFamily="2" charset="2"/>
              <a:buNone/>
            </a:pPr>
            <a:endParaRPr lang="ko-KR" altLang="en-US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85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pData_20200324_2215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28"/>
            <a:ext cx="9144000" cy="631417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3-7.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색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460302" y="1212015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색 지정 방법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가지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lvl="1">
              <a:buClr>
                <a:srgbClr val="4CD416"/>
              </a:buClr>
            </a:pPr>
            <a:r>
              <a:rPr lang="ko-KR" altLang="en-US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색상 추출</a:t>
            </a:r>
            <a:r>
              <a:rPr lang="en-US" altLang="ko-KR" sz="20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컬러 </a:t>
            </a:r>
            <a:r>
              <a:rPr lang="ko-KR" altLang="en-US" sz="2000" dirty="0" err="1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피커</a:t>
            </a:r>
            <a:r>
              <a:rPr lang="ko-KR" altLang="en-US" sz="20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(</a:t>
            </a:r>
            <a:r>
              <a:rPr lang="en-US" altLang="ko-KR" sz="20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Color Picker)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구글에서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컬러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피커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“ </a:t>
            </a:r>
            <a:r>
              <a:rPr lang="ko-KR" altLang="en-US" sz="18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검색하면 팔레트에서 </a:t>
            </a:r>
            <a:r>
              <a:rPr lang="ko-KR" altLang="en-US" sz="180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색상코드</a:t>
            </a:r>
            <a:endParaRPr lang="en-US" altLang="ko-KR" sz="180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None/>
              <a:tabLst/>
              <a:defRPr/>
            </a:pPr>
            <a:r>
              <a:rPr lang="en-US" altLang="ko-KR" sz="18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</a:t>
            </a:r>
            <a:r>
              <a:rPr lang="ko-KR" altLang="en-US" sz="18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및 </a:t>
            </a:r>
            <a:r>
              <a:rPr lang="en-US" altLang="ko-KR" sz="18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RGB </a:t>
            </a:r>
            <a:r>
              <a:rPr lang="ko-KR" altLang="en-US" sz="180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값등을</a:t>
            </a:r>
            <a:r>
              <a:rPr lang="ko-KR" altLang="en-US" sz="18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확인할수</a:t>
            </a:r>
            <a:r>
              <a:rPr lang="ko-KR" altLang="en-US" sz="18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있음</a:t>
            </a:r>
            <a:r>
              <a:rPr lang="en-US" altLang="ko-KR" sz="18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r>
              <a:rPr lang="ko-KR" altLang="en-US" sz="18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6" name="Picture 1" descr="ClipData_20200324_2215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4" y="2862232"/>
            <a:ext cx="6131293" cy="33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dirty="0" smtClean="0"/>
              <a:t>웹 프로그래밍</a:t>
            </a:r>
            <a:endParaRPr lang="ko-KR" altLang="en-US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914399" y="2245064"/>
            <a:ext cx="8080513" cy="4016587"/>
          </a:xfr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HTML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을 사용해서 </a:t>
            </a:r>
            <a:r>
              <a:rPr lang="ko-KR" altLang="en-US" sz="2200" dirty="0" smtClean="0">
                <a:solidFill>
                  <a:schemeClr val="accent2">
                    <a:lumMod val="7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웹사이트의 구조와 콘텐츠 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작성하기</a:t>
            </a:r>
            <a:endParaRPr lang="en-US" altLang="ko-KR" sz="22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집의 </a:t>
            </a:r>
            <a:r>
              <a:rPr lang="ko-KR" altLang="en-US" sz="2200" dirty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구조</a:t>
            </a:r>
            <a:endParaRPr lang="en-US" altLang="ko-KR" sz="2200" dirty="0">
              <a:latin typeface="휴먼옛체" panose="02030504000101010101" pitchFamily="18" charset="-127"/>
              <a:ea typeface="휴먼옛체" panose="02030504000101010101" pitchFamily="18" charset="-127"/>
              <a:sym typeface="Wingdings" panose="05000000000000000000" pitchFamily="2" charset="2"/>
            </a:endParaRPr>
          </a:p>
          <a:p>
            <a:pPr lvl="2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à"/>
            </a:pP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사용해서 </a:t>
            </a:r>
            <a:r>
              <a:rPr lang="ko-KR" altLang="en-US" sz="2200" dirty="0" smtClean="0">
                <a:solidFill>
                  <a:schemeClr val="accent2">
                    <a:lumMod val="7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웹사이트 장식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하기</a:t>
            </a: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en-US" altLang="ko-KR" sz="22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  <a:sym typeface="Wingdings" panose="05000000000000000000" pitchFamily="2" charset="2"/>
              </a:rPr>
              <a:t>인테리어</a:t>
            </a: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  <a:sym typeface="Wingdings" panose="05000000000000000000" pitchFamily="2" charset="2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Java Script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사용해서 </a:t>
            </a:r>
            <a:r>
              <a:rPr lang="ko-KR" altLang="en-US" sz="2200" dirty="0" smtClean="0">
                <a:solidFill>
                  <a:schemeClr val="accent2">
                    <a:lumMod val="7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웹사이트를 동적으로 제어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하기</a:t>
            </a:r>
            <a:endParaRPr lang="en-US" altLang="ko-KR" sz="22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집에 </a:t>
            </a:r>
            <a:r>
              <a:rPr lang="ko-KR" altLang="en-US" sz="22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설치된 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기능</a:t>
            </a:r>
            <a:endParaRPr lang="en-US" altLang="ko-KR" sz="22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</a:pP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사용자의 </a:t>
            </a:r>
            <a:r>
              <a:rPr lang="ko-KR" altLang="en-US" sz="22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마우스나 키보드 입력에 따라 </a:t>
            </a:r>
            <a:r>
              <a:rPr lang="ko-KR" altLang="en-US" sz="22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웹페이지를</a:t>
            </a:r>
            <a:r>
              <a:rPr lang="ko-KR" altLang="en-US" sz="22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2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</a:t>
            </a:r>
            <a:r>
              <a:rPr lang="ko-KR" altLang="en-US" sz="22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동적으로 </a:t>
            </a:r>
            <a:r>
              <a:rPr lang="ko-KR" altLang="en-US" sz="22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변화시킴</a:t>
            </a:r>
            <a:endParaRPr lang="en-US" altLang="ko-KR" sz="22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2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2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344890"/>
            <a:ext cx="7166113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실제로 실행되는 웹사이트 제작에 들어갑니다</a:t>
            </a:r>
            <a:r>
              <a:rPr lang="en-US" altLang="ko-KR" sz="2000" dirty="0" smtClean="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60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3-7.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색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460302" y="1212015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문자색을 지정하는 </a:t>
            </a:r>
            <a:r>
              <a:rPr lang="en-US" altLang="ko-KR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“color”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lvl="1">
              <a:buClr>
                <a:srgbClr val="4CD416"/>
              </a:buClr>
            </a:pPr>
            <a:r>
              <a:rPr lang="ko-KR" altLang="en-US" sz="18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투명도를 지정할 경우 </a:t>
            </a:r>
            <a:endParaRPr lang="en-US" altLang="ko-KR" sz="180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>
              <a:buClr>
                <a:srgbClr val="4CD416"/>
              </a:buClr>
            </a:pPr>
            <a:r>
              <a:rPr lang="en-US" altLang="ko-KR" sz="14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60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rgba</a:t>
            </a: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를</a:t>
            </a:r>
            <a:r>
              <a:rPr lang="en-US" altLang="ko-KR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사용하며 </a:t>
            </a:r>
            <a:r>
              <a:rPr lang="en-US" altLang="ko-KR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r>
              <a:rPr lang="en-US" altLang="ko-KR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0”</a:t>
            </a:r>
            <a:r>
              <a:rPr lang="ko-KR" altLang="en-US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은 투명</a:t>
            </a:r>
            <a:r>
              <a:rPr lang="en-US" altLang="ko-KR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“1”</a:t>
            </a:r>
            <a:r>
              <a:rPr lang="ko-KR" altLang="en-US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은</a:t>
            </a:r>
            <a:r>
              <a:rPr lang="en-US" altLang="ko-KR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불투명</a:t>
            </a:r>
            <a:r>
              <a:rPr lang="en-US" altLang="ko-KR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, “0.5”</a:t>
            </a:r>
            <a:r>
              <a:rPr lang="ko-KR" altLang="en-US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은</a:t>
            </a:r>
            <a:r>
              <a:rPr lang="en-US" altLang="ko-KR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반투명</a:t>
            </a:r>
            <a:endParaRPr lang="en-US" altLang="ko-KR" sz="160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914400" lvl="2" indent="0">
              <a:buClr>
                <a:srgbClr val="4CD416"/>
              </a:buClr>
              <a:buNone/>
            </a:pPr>
            <a:endParaRPr lang="en-US" altLang="ko-KR" sz="1600" dirty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8" name="Picture 1" descr="ClipData_20200324_2215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83" y="2377440"/>
            <a:ext cx="7085094" cy="3075433"/>
          </a:xfrm>
          <a:prstGeom prst="rect">
            <a:avLst/>
          </a:prstGeom>
        </p:spPr>
      </p:pic>
      <p:pic>
        <p:nvPicPr>
          <p:cNvPr id="9" name="Picture 1" descr="ClipData_20200324_2215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03" y="5452873"/>
            <a:ext cx="7229474" cy="1331975"/>
          </a:xfrm>
          <a:prstGeom prst="rect">
            <a:avLst/>
          </a:prstGeom>
        </p:spPr>
      </p:pic>
      <p:sp>
        <p:nvSpPr>
          <p:cNvPr id="7" name="포인트가 10개인 별 6"/>
          <p:cNvSpPr/>
          <p:nvPr/>
        </p:nvSpPr>
        <p:spPr>
          <a:xfrm>
            <a:off x="132061" y="2069327"/>
            <a:ext cx="1042222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lgerian" panose="04020705040A02060702" pitchFamily="82" charset="0"/>
              </a:rPr>
              <a:t>실습</a:t>
            </a:r>
            <a:r>
              <a:rPr lang="en-US" altLang="ko-KR" sz="1600" dirty="0" smtClean="0">
                <a:latin typeface="Algerian" panose="04020705040A02060702" pitchFamily="82" charset="0"/>
              </a:rPr>
              <a:t>4</a:t>
            </a:r>
            <a:endParaRPr lang="ko-KR" altLang="en-US" sz="1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1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3-7.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색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460302" y="1212015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배경색을 지정하는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“</a:t>
            </a:r>
            <a:r>
              <a:rPr lang="en-US" altLang="ko-KR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background-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color”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속성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페이지 전체</a:t>
            </a:r>
            <a:r>
              <a:rPr kumimoji="0" lang="ko-KR" alt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 배경에 색을 </a:t>
            </a:r>
            <a:r>
              <a:rPr kumimoji="0" lang="ko-KR" alt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지정할때</a:t>
            </a:r>
            <a:r>
              <a:rPr kumimoji="0" lang="ko-KR" alt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&lt;body&gt; </a:t>
            </a:r>
            <a:r>
              <a:rPr kumimoji="0" lang="ko-KR" alt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태그에 지정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8" name="Picture 1" descr="ClipData_20200324_2216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12" y="2175066"/>
            <a:ext cx="6138481" cy="2296990"/>
          </a:xfrm>
          <a:prstGeom prst="rect">
            <a:avLst/>
          </a:prstGeom>
        </p:spPr>
      </p:pic>
      <p:pic>
        <p:nvPicPr>
          <p:cNvPr id="9" name="Picture 1" descr="ClipData_20200324_2216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412" y="4696824"/>
            <a:ext cx="7207567" cy="1476565"/>
          </a:xfrm>
          <a:prstGeom prst="rect">
            <a:avLst/>
          </a:prstGeom>
        </p:spPr>
      </p:pic>
      <p:sp>
        <p:nvSpPr>
          <p:cNvPr id="7" name="포인트가 10개인 별 6"/>
          <p:cNvSpPr/>
          <p:nvPr/>
        </p:nvSpPr>
        <p:spPr>
          <a:xfrm>
            <a:off x="132061" y="2526527"/>
            <a:ext cx="1070574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j-lt"/>
              </a:rPr>
              <a:t>실습</a:t>
            </a:r>
            <a:r>
              <a:rPr lang="en-US" altLang="ko-KR" sz="1600" dirty="0">
                <a:latin typeface="+mj-lt"/>
              </a:rPr>
              <a:t>5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220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3-7.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색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460302" y="1212015"/>
            <a:ext cx="8226498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4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배색 잘하기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색상</a:t>
            </a:r>
            <a:endParaRPr lang="en-US" altLang="ko-KR" sz="2000" dirty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 indent="-285750">
              <a:buClr>
                <a:srgbClr val="00B0F0"/>
              </a:buClr>
            </a:pP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색상은 각각 개별적으로 독립된 것이</a:t>
            </a:r>
            <a:endParaRPr lang="en-US" altLang="ko-KR" sz="160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57250" lvl="2" indent="0">
              <a:buClr>
                <a:srgbClr val="00B0F0"/>
              </a:buClr>
              <a:buNone/>
            </a:pP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 아니라 연</a:t>
            </a:r>
            <a:r>
              <a:rPr lang="ko-KR" altLang="en-US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결</a:t>
            </a: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되어 있음</a:t>
            </a:r>
            <a:endParaRPr lang="en-US" altLang="ko-KR" sz="160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57250" lvl="2" indent="0">
              <a:buClr>
                <a:srgbClr val="00B0F0"/>
              </a:buClr>
              <a:buNone/>
            </a:pPr>
            <a:endParaRPr lang="en-US" altLang="ko-KR" sz="200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명도</a:t>
            </a:r>
            <a:r>
              <a:rPr lang="en-US" altLang="ko-KR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색의 밝기</a:t>
            </a:r>
            <a:endParaRPr lang="en-US" altLang="ko-KR" sz="160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 indent="-285750">
              <a:buClr>
                <a:srgbClr val="00B0F0"/>
              </a:buClr>
            </a:pP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명도가 높으면 밝고 상쾌한 느낌</a:t>
            </a:r>
            <a:endParaRPr lang="en-US" altLang="ko-KR" sz="160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 indent="-285750">
              <a:buClr>
                <a:srgbClr val="00B0F0"/>
              </a:buClr>
            </a:pP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명도가 낮으면 어둡고 진정되는 느낌</a:t>
            </a:r>
            <a:endParaRPr lang="en-US" altLang="ko-KR" sz="1600" dirty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채도</a:t>
            </a:r>
            <a:r>
              <a:rPr lang="en-US" altLang="ko-KR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색의 선명함</a:t>
            </a:r>
            <a:endParaRPr lang="en-US" altLang="ko-KR" sz="200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 indent="-285750">
              <a:buClr>
                <a:srgbClr val="00B0F0"/>
              </a:buClr>
            </a:pP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채도가 </a:t>
            </a:r>
            <a:r>
              <a:rPr lang="ko-KR" altLang="en-US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높으면 </a:t>
            </a: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선명하고 화려한 </a:t>
            </a:r>
            <a:r>
              <a:rPr lang="ko-KR" altLang="en-US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느낌</a:t>
            </a:r>
            <a:endParaRPr lang="en-US" altLang="ko-KR" sz="1600" dirty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2" indent="-285750">
              <a:buClr>
                <a:srgbClr val="00B0F0"/>
              </a:buClr>
            </a:pP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채도가 </a:t>
            </a:r>
            <a:r>
              <a:rPr lang="ko-KR" altLang="en-US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낮으면 </a:t>
            </a: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차분하고 어른스러운</a:t>
            </a:r>
            <a:endParaRPr lang="en-US" altLang="ko-KR" sz="160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57250" lvl="2" indent="0">
              <a:buClr>
                <a:srgbClr val="00B0F0"/>
              </a:buClr>
              <a:buNone/>
            </a:pPr>
            <a:r>
              <a:rPr lang="en-US" altLang="ko-KR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느낌</a:t>
            </a:r>
            <a:endParaRPr lang="en-US" altLang="ko-KR" sz="1600" dirty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7" name="Picture 1" descr="ClipData_20200324_2216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015" y="844825"/>
            <a:ext cx="3091281" cy="1847530"/>
          </a:xfrm>
          <a:prstGeom prst="rect">
            <a:avLst/>
          </a:prstGeom>
        </p:spPr>
      </p:pic>
      <p:pic>
        <p:nvPicPr>
          <p:cNvPr id="10" name="Picture 1" descr="ClipData_20200324_2216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31" y="2645774"/>
            <a:ext cx="3259835" cy="2133790"/>
          </a:xfrm>
          <a:prstGeom prst="rect">
            <a:avLst/>
          </a:prstGeom>
        </p:spPr>
      </p:pic>
      <p:pic>
        <p:nvPicPr>
          <p:cNvPr id="11" name="Picture 1" descr="ClipData_20200324_22162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475" y="4670289"/>
            <a:ext cx="3246691" cy="21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8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3-8.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배경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460301" y="994693"/>
            <a:ext cx="8534611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1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배경에 이미지를 설치하는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“background-image”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배경이미지를 </a:t>
            </a:r>
            <a:r>
              <a:rPr lang="ko-KR" altLang="en-US" sz="200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못찾을</a:t>
            </a:r>
            <a:r>
              <a:rPr lang="ko-KR" altLang="en-US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경우를 대비해서 비슷한 </a:t>
            </a:r>
            <a:r>
              <a:rPr lang="ko-KR" altLang="en-US" sz="200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배경색상</a:t>
            </a:r>
            <a:r>
              <a:rPr lang="ko-KR" altLang="en-US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함께 지정 </a:t>
            </a:r>
            <a:endParaRPr lang="en-US" altLang="ko-KR" sz="2000" dirty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857250" lvl="2" indent="0">
              <a:buClr>
                <a:srgbClr val="00B0F0"/>
              </a:buClr>
              <a:buNone/>
            </a:pPr>
            <a:endParaRPr lang="en-US" altLang="ko-KR" sz="200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8" name="Picture 1" descr="ClipData_20200324_2217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183097"/>
            <a:ext cx="4342066" cy="1388935"/>
          </a:xfrm>
          <a:prstGeom prst="rect">
            <a:avLst/>
          </a:prstGeom>
        </p:spPr>
      </p:pic>
      <p:pic>
        <p:nvPicPr>
          <p:cNvPr id="9" name="Picture 1" descr="ClipData_20200324_2218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69" y="3885632"/>
            <a:ext cx="7229474" cy="1590484"/>
          </a:xfrm>
          <a:prstGeom prst="rect">
            <a:avLst/>
          </a:prstGeom>
        </p:spPr>
      </p:pic>
      <p:pic>
        <p:nvPicPr>
          <p:cNvPr id="13" name="Picture 1" descr="ClipData_20200324_22180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69" y="5659711"/>
            <a:ext cx="6493382" cy="1129297"/>
          </a:xfrm>
          <a:prstGeom prst="rect">
            <a:avLst/>
          </a:prstGeom>
        </p:spPr>
      </p:pic>
      <p:sp>
        <p:nvSpPr>
          <p:cNvPr id="10" name="포인트가 10개인 별 9"/>
          <p:cNvSpPr/>
          <p:nvPr/>
        </p:nvSpPr>
        <p:spPr>
          <a:xfrm>
            <a:off x="0" y="3421048"/>
            <a:ext cx="1070574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j-lt"/>
              </a:rPr>
              <a:t>실습</a:t>
            </a:r>
            <a:r>
              <a:rPr lang="en-US" altLang="ko-KR" sz="1600" dirty="0">
                <a:latin typeface="+mj-lt"/>
              </a:rPr>
              <a:t>6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62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3-8.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배경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460301" y="994693"/>
            <a:ext cx="8534611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배경이미지의 </a:t>
            </a:r>
            <a:r>
              <a:rPr lang="ko-KR" altLang="en-US" sz="2400" noProof="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반복출력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“background-repeat”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10" name="Picture 1" descr="ClipData_20200324_2218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55" y="1895917"/>
            <a:ext cx="4197476" cy="1594089"/>
          </a:xfrm>
          <a:prstGeom prst="rect">
            <a:avLst/>
          </a:prstGeom>
        </p:spPr>
      </p:pic>
      <p:pic>
        <p:nvPicPr>
          <p:cNvPr id="11" name="Picture 1" descr="ClipData_20200324_2218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555" y="3586355"/>
            <a:ext cx="7229474" cy="1621154"/>
          </a:xfrm>
          <a:prstGeom prst="rect">
            <a:avLst/>
          </a:prstGeom>
        </p:spPr>
      </p:pic>
      <p:pic>
        <p:nvPicPr>
          <p:cNvPr id="14" name="Picture 1" descr="ClipData_20200324_22182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555" y="5207509"/>
            <a:ext cx="6502145" cy="1577339"/>
          </a:xfrm>
          <a:prstGeom prst="rect">
            <a:avLst/>
          </a:prstGeom>
        </p:spPr>
      </p:pic>
      <p:sp>
        <p:nvSpPr>
          <p:cNvPr id="8" name="포인트가 10개인 별 7"/>
          <p:cNvSpPr/>
          <p:nvPr/>
        </p:nvSpPr>
        <p:spPr>
          <a:xfrm>
            <a:off x="110756" y="3551627"/>
            <a:ext cx="1070574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j-lt"/>
              </a:rPr>
              <a:t>실습</a:t>
            </a:r>
            <a:r>
              <a:rPr lang="en-US" altLang="ko-KR" sz="1600" dirty="0">
                <a:latin typeface="+mj-lt"/>
              </a:rPr>
              <a:t>7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06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3-8.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배경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460301" y="994693"/>
            <a:ext cx="8534611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배경이미지의 </a:t>
            </a:r>
            <a:r>
              <a:rPr lang="ko-KR" altLang="en-US" sz="2400" noProof="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반복출력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“background-repeat”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8" name="Picture 1" descr="ClipData_20200324_2218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04" y="2166496"/>
            <a:ext cx="6874573" cy="1936264"/>
          </a:xfrm>
          <a:prstGeom prst="rect">
            <a:avLst/>
          </a:prstGeom>
        </p:spPr>
      </p:pic>
      <p:pic>
        <p:nvPicPr>
          <p:cNvPr id="9" name="Picture 1" descr="ClipData_20200324_2218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86" y="4252628"/>
            <a:ext cx="6870191" cy="20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1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3-8.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배경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646043" y="1225879"/>
            <a:ext cx="8534611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배경이미지의 </a:t>
            </a:r>
            <a:r>
              <a:rPr lang="ko-KR" altLang="en-US" sz="240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크기지정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“background-</a:t>
            </a:r>
            <a:r>
              <a:rPr lang="en-US" altLang="ko-KR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size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r>
              <a:rPr lang="en-US" altLang="ko-KR" sz="20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Cover</a:t>
            </a:r>
            <a:r>
              <a:rPr lang="ko-KR" altLang="en-US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은 </a:t>
            </a:r>
            <a:r>
              <a:rPr lang="ko-KR" altLang="en-US" sz="20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이미지의 가로세로 비율을 유지하면서 </a:t>
            </a:r>
            <a:endParaRPr lang="en-US" altLang="ko-KR" sz="2000" noProof="0" dirty="0" smtClean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</a:t>
            </a:r>
            <a:r>
              <a:rPr lang="ko-KR" altLang="en-US" sz="2000" noProof="0" dirty="0" err="1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출력영역을</a:t>
            </a:r>
            <a:r>
              <a:rPr lang="ko-KR" altLang="en-US" sz="2000" noProof="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채우도록 출력</a:t>
            </a:r>
            <a:endParaRPr lang="en-US" altLang="ko-KR" sz="2000" noProof="0" dirty="0" smtClean="0">
              <a:solidFill>
                <a:srgbClr val="FF000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20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Contain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은 이미지의 가로세로 비율을 유지하면서 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이미지를 모두 출력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7" name="Picture 1" descr="ClipData_20200324_2218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52" y="4198662"/>
            <a:ext cx="5887051" cy="19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3-8.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배경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460301" y="994693"/>
            <a:ext cx="8534611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배경이미지의 </a:t>
            </a:r>
            <a:r>
              <a:rPr lang="ko-KR" altLang="en-US" sz="240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크기지정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“background-</a:t>
            </a:r>
            <a:r>
              <a:rPr lang="en-US" altLang="ko-KR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size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8" name="Picture 1" descr="ClipData_20200324_2218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43" y="3916016"/>
            <a:ext cx="7229474" cy="2868831"/>
          </a:xfrm>
          <a:prstGeom prst="rect">
            <a:avLst/>
          </a:prstGeom>
        </p:spPr>
      </p:pic>
      <p:pic>
        <p:nvPicPr>
          <p:cNvPr id="9" name="Picture 1" descr="ClipData_20200324_2218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39" y="1817278"/>
            <a:ext cx="6664261" cy="209873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60233" y="1843029"/>
            <a:ext cx="4015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defTabSz="914400" latinLnBrk="1">
              <a:spcBef>
                <a:spcPct val="20000"/>
              </a:spcBef>
              <a:buClr>
                <a:srgbClr val="4CD416"/>
              </a:buClr>
              <a:buSzPct val="85000"/>
              <a:buFont typeface="Wingdings" pitchFamily="2" charset="2"/>
              <a:buChar char="¤"/>
              <a:defRPr/>
            </a:pPr>
            <a:r>
              <a:rPr lang="en-US" altLang="ko-KR" sz="14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Cover</a:t>
            </a:r>
            <a:r>
              <a:rPr lang="ko-KR" altLang="en-US" sz="14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은 이미지의 가로세로 비율을 </a:t>
            </a:r>
            <a:r>
              <a:rPr lang="ko-KR" altLang="en-US" sz="1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유지하면서 </a:t>
            </a:r>
            <a:r>
              <a:rPr lang="ko-KR" altLang="en-US" sz="1400" dirty="0" err="1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출력영역을</a:t>
            </a:r>
            <a:r>
              <a:rPr lang="ko-KR" altLang="en-US" sz="14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채우도록 출력</a:t>
            </a:r>
            <a:endParaRPr lang="en-US" altLang="ko-KR" sz="1400" dirty="0">
              <a:solidFill>
                <a:srgbClr val="FF000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0" name="포인트가 10개인 별 9"/>
          <p:cNvSpPr/>
          <p:nvPr/>
        </p:nvSpPr>
        <p:spPr>
          <a:xfrm>
            <a:off x="94497" y="3076981"/>
            <a:ext cx="1070574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j-lt"/>
              </a:rPr>
              <a:t>실습</a:t>
            </a:r>
            <a:r>
              <a:rPr lang="en-US" altLang="ko-KR" sz="1600" dirty="0">
                <a:latin typeface="+mj-lt"/>
              </a:rPr>
              <a:t>8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34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3-8.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배경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460301" y="994693"/>
            <a:ext cx="8534611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배경이미지의 </a:t>
            </a:r>
            <a:r>
              <a:rPr lang="ko-KR" altLang="en-US" sz="240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크기지정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“background-</a:t>
            </a:r>
            <a:r>
              <a:rPr lang="en-US" altLang="ko-KR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size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6" name="Picture 1" descr="ClipData_20200324_221906.png"/>
          <p:cNvPicPr>
            <a:picLocks noChangeAspect="1"/>
          </p:cNvPicPr>
          <p:nvPr/>
        </p:nvPicPr>
        <p:blipFill rotWithShape="1">
          <a:blip r:embed="rId3"/>
          <a:srcRect r="25024" b="62595"/>
          <a:stretch/>
        </p:blipFill>
        <p:spPr>
          <a:xfrm>
            <a:off x="1242391" y="1583217"/>
            <a:ext cx="5420360" cy="2094520"/>
          </a:xfrm>
          <a:prstGeom prst="rect">
            <a:avLst/>
          </a:prstGeom>
        </p:spPr>
      </p:pic>
      <p:pic>
        <p:nvPicPr>
          <p:cNvPr id="7" name="Picture 1" descr="ClipData_20200324_221906.png"/>
          <p:cNvPicPr>
            <a:picLocks noChangeAspect="1"/>
          </p:cNvPicPr>
          <p:nvPr/>
        </p:nvPicPr>
        <p:blipFill rotWithShape="1">
          <a:blip r:embed="rId3"/>
          <a:srcRect t="39582"/>
          <a:stretch/>
        </p:blipFill>
        <p:spPr>
          <a:xfrm>
            <a:off x="1112869" y="3677737"/>
            <a:ext cx="7229474" cy="31071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43159" y="2074605"/>
            <a:ext cx="4015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defTabSz="914400" latinLnBrk="1">
              <a:spcBef>
                <a:spcPct val="20000"/>
              </a:spcBef>
              <a:buClr>
                <a:srgbClr val="4CD416"/>
              </a:buClr>
              <a:buSzPct val="85000"/>
              <a:buFont typeface="Wingdings" pitchFamily="2" charset="2"/>
              <a:buChar char="¤"/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Contain</a:t>
            </a:r>
            <a:r>
              <a:rPr lang="ko-KR" altLang="en-US" sz="14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은 이미지의 가로세로 비율을 유지하면서 </a:t>
            </a:r>
            <a:r>
              <a:rPr lang="ko-KR" altLang="en-US" sz="14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이미지를 </a:t>
            </a:r>
            <a:r>
              <a:rPr lang="ko-KR" altLang="en-US" sz="1400" dirty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모두 </a:t>
            </a:r>
            <a:r>
              <a:rPr lang="ko-KR" altLang="en-US" sz="14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출력</a:t>
            </a:r>
            <a:endParaRPr lang="en-US" altLang="ko-KR" sz="1400" dirty="0">
              <a:solidFill>
                <a:srgbClr val="FF000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포인트가 10개인 별 8"/>
          <p:cNvSpPr/>
          <p:nvPr/>
        </p:nvSpPr>
        <p:spPr>
          <a:xfrm>
            <a:off x="94497" y="3076981"/>
            <a:ext cx="1070574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j-lt"/>
              </a:rPr>
              <a:t>실습</a:t>
            </a:r>
            <a:r>
              <a:rPr lang="en-US" altLang="ko-KR" sz="1600" dirty="0">
                <a:latin typeface="+mj-lt"/>
              </a:rPr>
              <a:t>9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40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3-8.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배경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609389" y="1176061"/>
            <a:ext cx="8534611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4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배경이미지의 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위치 지정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“background-position”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lang="en-US" altLang="ko-KR" sz="2400" dirty="0">
              <a:solidFill>
                <a:prstClr val="black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0" indent="0">
              <a:lnSpc>
                <a:spcPct val="150000"/>
              </a:lnSpc>
              <a:buClr>
                <a:srgbClr val="DFF0F7">
                  <a:lumMod val="25000"/>
                </a:srgbClr>
              </a:buClr>
              <a:buNone/>
              <a:defRPr/>
            </a:pPr>
            <a:r>
              <a:rPr lang="en-US" altLang="ko-KR" sz="18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  </a:t>
            </a: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6" name="Picture 1" descr="ClipData_20200324_2219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57" y="2204896"/>
            <a:ext cx="7229474" cy="1367027"/>
          </a:xfrm>
          <a:prstGeom prst="rect">
            <a:avLst/>
          </a:prstGeom>
        </p:spPr>
      </p:pic>
      <p:pic>
        <p:nvPicPr>
          <p:cNvPr id="10" name="Picture 1" descr="ClipData_20200324_221929.png"/>
          <p:cNvPicPr>
            <a:picLocks noChangeAspect="1"/>
          </p:cNvPicPr>
          <p:nvPr/>
        </p:nvPicPr>
        <p:blipFill rotWithShape="1">
          <a:blip r:embed="rId4"/>
          <a:srcRect b="46172"/>
          <a:stretch/>
        </p:blipFill>
        <p:spPr>
          <a:xfrm>
            <a:off x="1261957" y="3571923"/>
            <a:ext cx="7229474" cy="1860840"/>
          </a:xfrm>
          <a:prstGeom prst="rect">
            <a:avLst/>
          </a:prstGeom>
        </p:spPr>
      </p:pic>
      <p:pic>
        <p:nvPicPr>
          <p:cNvPr id="11" name="Picture 1" descr="ClipData_20200324_221929.png"/>
          <p:cNvPicPr>
            <a:picLocks noChangeAspect="1"/>
          </p:cNvPicPr>
          <p:nvPr/>
        </p:nvPicPr>
        <p:blipFill rotWithShape="1">
          <a:blip r:embed="rId4"/>
          <a:srcRect t="57355"/>
          <a:stretch/>
        </p:blipFill>
        <p:spPr>
          <a:xfrm>
            <a:off x="1261957" y="5375134"/>
            <a:ext cx="7229474" cy="1474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51114" y="1713708"/>
            <a:ext cx="463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가로 세로 방향 순서로 띄어쓰기로 구분</a:t>
            </a:r>
          </a:p>
        </p:txBody>
      </p:sp>
      <p:sp>
        <p:nvSpPr>
          <p:cNvPr id="9" name="포인트가 10개인 별 8"/>
          <p:cNvSpPr/>
          <p:nvPr/>
        </p:nvSpPr>
        <p:spPr>
          <a:xfrm>
            <a:off x="110755" y="3551627"/>
            <a:ext cx="1151201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lgerian" panose="04020705040A02060702" pitchFamily="82" charset="0"/>
              </a:rPr>
              <a:t>실습</a:t>
            </a:r>
            <a:r>
              <a:rPr lang="en-US" altLang="ko-KR" sz="1600" dirty="0" smtClean="0">
                <a:latin typeface="Algerian" panose="04020705040A02060702" pitchFamily="82" charset="0"/>
              </a:rPr>
              <a:t>10</a:t>
            </a:r>
            <a:endParaRPr lang="ko-KR" altLang="en-US" sz="1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36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latin typeface="Tahoma"/>
                <a:ea typeface="맑은 고딕" panose="020B0503020000020004" pitchFamily="50" charset="-127"/>
              </a:rPr>
              <a:t>3-1</a:t>
            </a: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. CSS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latin typeface="Tahoma"/>
                <a:ea typeface="맑은 고딕" panose="020B0503020000020004" pitchFamily="50" charset="-127"/>
              </a:rPr>
              <a:t>란</a:t>
            </a: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latin typeface="Tahoma"/>
                <a:ea typeface="맑은 고딕" panose="020B0503020000020004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566529" y="1980524"/>
            <a:ext cx="4502427" cy="4728389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란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HTML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문서의 색이나 모양 등 외관을 꾸미는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언어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로 작성된 코드를 스타일 시트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(style sheet)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라고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부름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적용하는 방법</a:t>
            </a:r>
            <a:endParaRPr lang="en-US" altLang="ko-KR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CSS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 사용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HTML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&lt;style&gt;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태그 사용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HTML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style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속성 사용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5496" y="1132238"/>
            <a:ext cx="7166113" cy="707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solidFill>
                  <a:srgbClr val="1F6299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CSS(Cascading Style Sheets)</a:t>
            </a:r>
            <a:r>
              <a:rPr lang="ko-KR" altLang="en-US" sz="2000" noProof="0" dirty="0" smtClean="0">
                <a:solidFill>
                  <a:srgbClr val="1F6299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의 약자로 문서의 외관을 장식할 때 사용하는 언어이다</a:t>
            </a:r>
            <a:r>
              <a:rPr lang="en-US" altLang="ko-KR" sz="2000" noProof="0" dirty="0" smtClean="0">
                <a:solidFill>
                  <a:srgbClr val="1F6299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1F6299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9" name="Picture 1" descr="ClipData_20200324_2209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56" y="1978788"/>
            <a:ext cx="3806687" cy="4730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4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3-8.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배경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609389" y="1176061"/>
            <a:ext cx="8534611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4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배경이미지의 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위치 지정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“background-position”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7" name="Picture 1" descr="ClipData_20200324_2219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06" y="1997765"/>
            <a:ext cx="7229474" cy="2077357"/>
          </a:xfrm>
          <a:prstGeom prst="rect">
            <a:avLst/>
          </a:prstGeom>
        </p:spPr>
      </p:pic>
      <p:pic>
        <p:nvPicPr>
          <p:cNvPr id="10" name="Picture 1" descr="ClipData_20200324_22194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06" y="4157893"/>
            <a:ext cx="7229474" cy="2361749"/>
          </a:xfrm>
          <a:prstGeom prst="rect">
            <a:avLst/>
          </a:prstGeom>
        </p:spPr>
      </p:pic>
      <p:sp>
        <p:nvSpPr>
          <p:cNvPr id="8" name="포인트가 10개인 별 7"/>
          <p:cNvSpPr/>
          <p:nvPr/>
        </p:nvSpPr>
        <p:spPr>
          <a:xfrm>
            <a:off x="110755" y="3551627"/>
            <a:ext cx="1161453" cy="722199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lgerian" panose="04020705040A02060702" pitchFamily="82" charset="0"/>
              </a:rPr>
              <a:t>실습</a:t>
            </a:r>
            <a:r>
              <a:rPr lang="en-US" altLang="ko-KR" sz="1600" dirty="0" smtClean="0">
                <a:latin typeface="Algerian" panose="04020705040A02060702" pitchFamily="82" charset="0"/>
              </a:rPr>
              <a:t>11</a:t>
            </a:r>
            <a:endParaRPr lang="ko-KR" altLang="en-US" sz="1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6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3-8.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배경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609389" y="1176061"/>
            <a:ext cx="8534611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5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배경 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관련 속성을 한꺼번에 지정</a:t>
            </a:r>
            <a:r>
              <a:rPr lang="en-US" altLang="ko-KR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“background”</a:t>
            </a:r>
            <a:r>
              <a:rPr lang="ko-KR" altLang="en-US" sz="240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</a:t>
            </a: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배경관련속성을 한꺼번에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지정할수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 있지만 모든 속성을 지정할 필요 없음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lvl="1">
              <a:buClr>
                <a:srgbClr val="4CD416"/>
              </a:buClr>
              <a:defRPr/>
            </a:pPr>
            <a:r>
              <a:rPr lang="en-US" altLang="ko-KR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background-size</a:t>
            </a: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의 값은 </a:t>
            </a:r>
            <a:r>
              <a:rPr lang="en-US" altLang="ko-KR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background-position</a:t>
            </a: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바로 뒤에 </a:t>
            </a:r>
            <a:r>
              <a:rPr lang="en-US" altLang="ko-KR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“/(</a:t>
            </a: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슬래시</a:t>
            </a:r>
            <a:r>
              <a:rPr lang="en-US" altLang="ko-KR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)”</a:t>
            </a:r>
          </a:p>
          <a:p>
            <a:pPr marL="457200" lvl="1" indent="0">
              <a:buClr>
                <a:srgbClr val="4CD416"/>
              </a:buClr>
              <a:buNone/>
              <a:defRPr/>
            </a:pPr>
            <a:r>
              <a:rPr lang="en-US" altLang="ko-KR" sz="1800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  </a:t>
            </a:r>
            <a:r>
              <a:rPr lang="ko-KR" altLang="en-US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를 붙이고 </a:t>
            </a:r>
            <a:r>
              <a:rPr lang="ko-KR" altLang="en-US" sz="1800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넣어야함</a:t>
            </a:r>
            <a:r>
              <a:rPr lang="en-US" altLang="ko-KR" sz="18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800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8" name="Picture 1" descr="ClipData_20200324_2219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6" y="2598497"/>
            <a:ext cx="7229474" cy="1208189"/>
          </a:xfrm>
          <a:prstGeom prst="rect">
            <a:avLst/>
          </a:prstGeom>
        </p:spPr>
      </p:pic>
      <p:pic>
        <p:nvPicPr>
          <p:cNvPr id="9" name="Picture 1" descr="ClipData_20200324_2219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349" y="4434493"/>
            <a:ext cx="7613686" cy="22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8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3-8. </a:t>
            </a:r>
            <a:r>
              <a:rPr kumimoji="0" lang="ko-KR" altLang="en-US" sz="3600" b="1" i="0" u="none" strike="noStrike" kern="1200" cap="none" spc="0" normalizeH="0" baseline="0" noProof="0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Tahoma"/>
                <a:ea typeface="맑은 고딕" panose="020B0503020000020004" pitchFamily="50" charset="-127"/>
                <a:cs typeface="+mj-cs"/>
              </a:rPr>
              <a:t>배경 넣기</a:t>
            </a:r>
            <a:endParaRPr kumimoji="0" lang="ko-KR" altLang="en-US" sz="3600" b="1" i="0" u="none" strike="noStrike" kern="1200" cap="none" spc="0" normalizeH="0" baseline="0" noProof="0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  <a:effectLst>
                <a:outerShdw blurRad="80010" dist="4064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ahoma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gray">
          <a:xfrm>
            <a:off x="688902" y="993528"/>
            <a:ext cx="8534611" cy="501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6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. 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사진을 </a:t>
            </a:r>
            <a:r>
              <a:rPr lang="ko-KR" altLang="en-US" sz="2400" noProof="0" dirty="0" err="1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내려받을수</a:t>
            </a:r>
            <a:r>
              <a:rPr lang="ko-KR" altLang="en-US" sz="2400" noProof="0" dirty="0" smtClean="0">
                <a:solidFill>
                  <a:prstClr val="black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있는 웹사이트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lvl="1" indent="-228600">
              <a:buClr>
                <a:srgbClr val="33BDFB"/>
              </a:buClr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옛체" panose="02030504000101010101" pitchFamily="18" charset="-127"/>
                <a:ea typeface="휴먼옛체" panose="02030504000101010101" pitchFamily="18" charset="-127"/>
                <a:cs typeface="+mn-cs"/>
              </a:rPr>
              <a:t>무료사이트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514350" lvl="1" indent="0">
              <a:buClr>
                <a:srgbClr val="33BDFB"/>
              </a:buClr>
              <a:buNone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BDFB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CD416"/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¤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FF0F7">
                  <a:lumMod val="25000"/>
                </a:srgbClr>
              </a:buClr>
              <a:buSzPct val="85000"/>
              <a:buFont typeface="Wingdings" pitchFamily="2" charset="2"/>
              <a:buChar char="l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옛체" panose="02030504000101010101" pitchFamily="18" charset="-127"/>
              <a:ea typeface="휴먼옛체" panose="02030504000101010101" pitchFamily="18" charset="-127"/>
              <a:cs typeface="+mn-cs"/>
            </a:endParaRPr>
          </a:p>
        </p:txBody>
      </p:sp>
      <p:pic>
        <p:nvPicPr>
          <p:cNvPr id="7" name="Picture 1" descr="ClipData_20200324_2220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24110"/>
            <a:ext cx="4193335" cy="1941271"/>
          </a:xfrm>
          <a:prstGeom prst="rect">
            <a:avLst/>
          </a:prstGeom>
        </p:spPr>
      </p:pic>
      <p:pic>
        <p:nvPicPr>
          <p:cNvPr id="10" name="Picture 1" descr="ClipData_20200324_2220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43" y="2223234"/>
            <a:ext cx="4114800" cy="2011375"/>
          </a:xfrm>
          <a:prstGeom prst="rect">
            <a:avLst/>
          </a:prstGeom>
        </p:spPr>
      </p:pic>
      <p:pic>
        <p:nvPicPr>
          <p:cNvPr id="11" name="Picture 1" descr="ClipData_20200324_2220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4314085"/>
            <a:ext cx="4206480" cy="2295437"/>
          </a:xfrm>
          <a:prstGeom prst="rect">
            <a:avLst/>
          </a:prstGeom>
        </p:spPr>
      </p:pic>
      <p:pic>
        <p:nvPicPr>
          <p:cNvPr id="13" name="Picture 1" descr="ClipData_20200324_2220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463" y="4234609"/>
            <a:ext cx="4057180" cy="237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5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3-2. CSS</a:t>
            </a:r>
            <a:r>
              <a:rPr lang="ko-KR" altLang="en-US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를 적용하는 방법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617055"/>
            <a:ext cx="4293704" cy="4578048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1. CSS </a:t>
            </a:r>
            <a:r>
              <a:rPr lang="ko-KR" altLang="en-US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파일 사용</a:t>
            </a:r>
            <a:endParaRPr lang="en-US" altLang="ko-KR" sz="2200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 작성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HTML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파일의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&lt;head&gt;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내부에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&lt;link&gt;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태그를 사용하여 지정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여러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HTML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파일에 적용가능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10" name="Picture 1" descr="ClipData_20200324_2209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47" y="1695081"/>
            <a:ext cx="3935896" cy="1952580"/>
          </a:xfrm>
          <a:prstGeom prst="rect">
            <a:avLst/>
          </a:prstGeom>
        </p:spPr>
      </p:pic>
      <p:pic>
        <p:nvPicPr>
          <p:cNvPr id="11" name="Picture 1" descr="ClipData_20200324_2209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61" y="3647661"/>
            <a:ext cx="7229474" cy="32103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76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3-2. CSS</a:t>
            </a:r>
            <a:r>
              <a:rPr lang="ko-KR" altLang="en-US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를 적용하는 방법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617055"/>
            <a:ext cx="5148470" cy="4578048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2. HTML</a:t>
            </a:r>
            <a:r>
              <a:rPr lang="ko-KR" altLang="en-US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파일 </a:t>
            </a:r>
            <a:r>
              <a:rPr lang="en-US" altLang="ko-KR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&lt;style&gt;</a:t>
            </a:r>
            <a:r>
              <a:rPr lang="ko-KR" altLang="en-US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태그 사용</a:t>
            </a:r>
            <a:endParaRPr lang="en-US" altLang="ko-KR" sz="2200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&lt;head&gt;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내부에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&lt;style&gt;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태그를 추가하고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내부에 </a:t>
            </a:r>
            <a:r>
              <a:rPr lang="en-US" altLang="ko-KR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를 작성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해당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HTML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파일에만 적용됨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7" name="Picture 1" descr="ClipData_20200324_221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22" y="1761173"/>
            <a:ext cx="2782252" cy="20007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988" y="3761962"/>
            <a:ext cx="7404238" cy="299664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4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3-2. CSS</a:t>
            </a:r>
            <a:r>
              <a:rPr lang="ko-KR" altLang="en-US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를 적용하는 방법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617055"/>
            <a:ext cx="5148470" cy="4578048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3</a:t>
            </a:r>
            <a:r>
              <a:rPr lang="en-US" altLang="ko-KR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 HTML</a:t>
            </a:r>
            <a:r>
              <a:rPr lang="ko-KR" altLang="en-US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파일 </a:t>
            </a:r>
            <a:r>
              <a:rPr lang="en-US" altLang="ko-KR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style</a:t>
            </a:r>
            <a:r>
              <a:rPr lang="ko-KR" altLang="en-US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속성 사용</a:t>
            </a:r>
            <a:endParaRPr lang="en-US" altLang="ko-KR" sz="2200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HTML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태그 내부에 직접 </a:t>
            </a:r>
            <a:r>
              <a:rPr lang="en-US" altLang="ko-KR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작성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해당 태그에만 적용됨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적용 우선순위가 가장 높음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8" name="Picture 1" descr="ClipData_20200324_2210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020" y="1391478"/>
            <a:ext cx="2707766" cy="18586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91" y="3181350"/>
            <a:ext cx="6905625" cy="36766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12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3-3. CSS</a:t>
            </a:r>
            <a:r>
              <a:rPr lang="ko-KR" altLang="en-US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파일 만들기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617055"/>
            <a:ext cx="7414592" cy="4578048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1. CSS </a:t>
            </a:r>
            <a:r>
              <a:rPr lang="ko-KR" altLang="en-US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파</a:t>
            </a:r>
            <a:r>
              <a:rPr lang="ko-KR" altLang="en-US" sz="2200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일</a:t>
            </a:r>
            <a:r>
              <a:rPr lang="ko-KR" altLang="en-US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만들기</a:t>
            </a:r>
            <a:endParaRPr lang="en-US" altLang="ko-KR" sz="2200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문자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깨짐을 막기 위해 첫번째 라인에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@charset “utf-8”</a:t>
            </a:r>
            <a:endParaRPr lang="en-US" altLang="ko-KR" sz="1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HTML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파일과 같은 위치에 저장</a:t>
            </a:r>
            <a:endParaRPr lang="en-US" altLang="ko-KR" sz="18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확장자는</a:t>
            </a:r>
            <a:r>
              <a:rPr lang="ko-KR" altLang="en-US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8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*.</a:t>
            </a:r>
            <a:r>
              <a:rPr lang="en-US" altLang="ko-KR" sz="18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css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" name="Picture 1" descr="ClipData_20200324_2210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80" y="3170583"/>
            <a:ext cx="5485711" cy="3614473"/>
          </a:xfrm>
          <a:prstGeom prst="rect">
            <a:avLst/>
          </a:prstGeom>
        </p:spPr>
      </p:pic>
      <p:sp>
        <p:nvSpPr>
          <p:cNvPr id="4" name="포인트가 10개인 별 3"/>
          <p:cNvSpPr/>
          <p:nvPr/>
        </p:nvSpPr>
        <p:spPr>
          <a:xfrm>
            <a:off x="471141" y="3289854"/>
            <a:ext cx="970032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실습</a:t>
            </a:r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279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gray">
          <a:xfrm>
            <a:off x="646043" y="59634"/>
            <a:ext cx="8229600" cy="785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defRPr/>
            </a:pPr>
            <a:r>
              <a:rPr lang="en-US" altLang="ko-KR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3-3. CSS</a:t>
            </a:r>
            <a:r>
              <a:rPr lang="ko-KR" altLang="en-US" dirty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 </a:t>
            </a:r>
            <a:r>
              <a:rPr lang="ko-KR" altLang="en-US" dirty="0" smtClean="0">
                <a:ln w="6350">
                  <a:solidFill>
                    <a:srgbClr val="40C6D8">
                      <a:lumMod val="20000"/>
                      <a:lumOff val="80000"/>
                    </a:srgbClr>
                  </a:solidFill>
                </a:ln>
                <a:gradFill flip="none" rotWithShape="1">
                  <a:gsLst>
                    <a:gs pos="0">
                      <a:srgbClr val="40C6D8">
                        <a:lumMod val="20000"/>
                        <a:lumOff val="80000"/>
                      </a:srgbClr>
                    </a:gs>
                    <a:gs pos="48000">
                      <a:srgbClr val="40C6D8">
                        <a:lumMod val="60000"/>
                        <a:lumOff val="40000"/>
                      </a:srgbClr>
                    </a:gs>
                    <a:gs pos="57000">
                      <a:srgbClr val="40C6D8">
                        <a:lumMod val="20000"/>
                        <a:lumOff val="80000"/>
                      </a:srgbClr>
                    </a:gs>
                    <a:gs pos="100000">
                      <a:srgbClr val="40C6D8">
                        <a:lumMod val="20000"/>
                        <a:lumOff val="80000"/>
                      </a:srgbClr>
                    </a:gs>
                  </a:gsLst>
                  <a:lin ang="5400000" scaled="1"/>
                  <a:tileRect/>
                </a:gradFill>
              </a:rPr>
              <a:t>파일 만들기</a:t>
            </a:r>
            <a:endParaRPr lang="ko-KR" altLang="en-US" dirty="0">
              <a:ln w="6350">
                <a:solidFill>
                  <a:srgbClr val="40C6D8">
                    <a:lumMod val="20000"/>
                    <a:lumOff val="80000"/>
                  </a:srgbClr>
                </a:solidFill>
              </a:ln>
              <a:gradFill flip="none" rotWithShape="1">
                <a:gsLst>
                  <a:gs pos="0">
                    <a:srgbClr val="40C6D8">
                      <a:lumMod val="20000"/>
                      <a:lumOff val="80000"/>
                    </a:srgbClr>
                  </a:gs>
                  <a:gs pos="48000">
                    <a:srgbClr val="40C6D8">
                      <a:lumMod val="60000"/>
                      <a:lumOff val="40000"/>
                    </a:srgbClr>
                  </a:gs>
                  <a:gs pos="57000">
                    <a:srgbClr val="40C6D8">
                      <a:lumMod val="20000"/>
                      <a:lumOff val="80000"/>
                    </a:srgbClr>
                  </a:gs>
                  <a:gs pos="100000">
                    <a:srgbClr val="40C6D8">
                      <a:lumMod val="20000"/>
                      <a:lumOff val="8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646043" y="1617055"/>
            <a:ext cx="7414592" cy="4578048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200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en-US" altLang="ko-KR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. CSS </a:t>
            </a:r>
            <a:r>
              <a:rPr lang="ko-KR" altLang="en-US" sz="2200" dirty="0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파일</a:t>
            </a:r>
            <a:r>
              <a:rPr lang="ko-KR" altLang="en-US" sz="2200" dirty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200" dirty="0" err="1" smtClean="0">
                <a:solidFill>
                  <a:srgbClr val="0000FF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읽어들이기</a:t>
            </a:r>
            <a:endParaRPr lang="en-US" altLang="ko-KR" sz="2200" dirty="0">
              <a:solidFill>
                <a:srgbClr val="0000FF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lvl="1">
              <a:buClr>
                <a:schemeClr val="bg2">
                  <a:lumMod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HTML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파일의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&lt;head&gt;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내부에서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CSS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파일 </a:t>
            </a:r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읽어들이기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lvl="1" indent="0">
              <a:buClr>
                <a:schemeClr val="bg2">
                  <a:lumMod val="25000"/>
                </a:schemeClr>
              </a:buClr>
              <a:buNone/>
            </a:pPr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</a:t>
            </a:r>
            <a:r>
              <a:rPr lang="en-US" altLang="ko-KR" sz="20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&lt;link </a:t>
            </a:r>
            <a:r>
              <a:rPr lang="en-US" altLang="ko-KR" sz="2000" dirty="0" err="1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rel</a:t>
            </a:r>
            <a:r>
              <a:rPr lang="en-US" altLang="ko-KR" sz="20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=“stylesheet” </a:t>
            </a:r>
            <a:r>
              <a:rPr lang="en-US" altLang="ko-KR" sz="2000" dirty="0" err="1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href</a:t>
            </a:r>
            <a:r>
              <a:rPr lang="en-US" altLang="ko-KR" sz="2000" dirty="0" smtClean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=“style.css”&gt;</a:t>
            </a:r>
            <a:endParaRPr lang="ko-KR" altLang="en-US" sz="2000" dirty="0">
              <a:solidFill>
                <a:srgbClr val="FF000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8" name="Picture 1" descr="ClipData_20200324_2210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18" y="2980961"/>
            <a:ext cx="7104963" cy="3688195"/>
          </a:xfrm>
          <a:prstGeom prst="rect">
            <a:avLst/>
          </a:prstGeom>
        </p:spPr>
      </p:pic>
      <p:sp>
        <p:nvSpPr>
          <p:cNvPr id="9" name="포인트가 10개인 별 8"/>
          <p:cNvSpPr/>
          <p:nvPr/>
        </p:nvSpPr>
        <p:spPr>
          <a:xfrm>
            <a:off x="167997" y="3289854"/>
            <a:ext cx="970032" cy="616225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실습</a:t>
            </a:r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686878" y="2980961"/>
            <a:ext cx="225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8463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4639</TotalTime>
  <Words>1457</Words>
  <Application>Microsoft Office PowerPoint</Application>
  <PresentationFormat>화면 슬라이드 쇼(4:3)</PresentationFormat>
  <Paragraphs>653</Paragraphs>
  <Slides>42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HY견고딕</vt:lpstr>
      <vt:lpstr>맑은 고딕</vt:lpstr>
      <vt:lpstr>휴먼옛체</vt:lpstr>
      <vt:lpstr>Algerian</vt:lpstr>
      <vt:lpstr>Arial</vt:lpstr>
      <vt:lpstr>Calibri</vt:lpstr>
      <vt:lpstr>Tahoma</vt:lpstr>
      <vt:lpstr>Wingdings</vt:lpstr>
      <vt:lpstr>Office Theme</vt:lpstr>
      <vt:lpstr>New_Natural01</vt:lpstr>
      <vt:lpstr>웹 콘텐츠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pc</dc:creator>
  <cp:keywords/>
  <dc:description>generated using python-pptx</dc:description>
  <cp:lastModifiedBy>pc</cp:lastModifiedBy>
  <cp:revision>106</cp:revision>
  <dcterms:created xsi:type="dcterms:W3CDTF">2013-01-27T09:14:16Z</dcterms:created>
  <dcterms:modified xsi:type="dcterms:W3CDTF">2020-04-01T03:53:37Z</dcterms:modified>
  <cp:category/>
</cp:coreProperties>
</file>